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
  </p:notesMasterIdLst>
  <p:handoutMasterIdLst>
    <p:handoutMasterId r:id="rId8"/>
  </p:handoutMasterIdLst>
  <p:sldIdLst>
    <p:sldId id="258" r:id="rId2"/>
    <p:sldId id="259" r:id="rId3"/>
    <p:sldId id="260" r:id="rId4"/>
    <p:sldId id="261" r:id="rId5"/>
    <p:sldId id="262" r:id="rId6"/>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8"/>
            <p14:sldId id="259"/>
            <p14:sldId id="260"/>
            <p14:sldId id="261"/>
            <p14:sldId id="262"/>
          </p14:sldIdLst>
        </p14:section>
        <p14:section name="document History." id="{FF903505-45CE-4FDE-900C-B7F30543DFE6}">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92384" autoAdjust="0"/>
  </p:normalViewPr>
  <p:slideViewPr>
    <p:cSldViewPr>
      <p:cViewPr varScale="1">
        <p:scale>
          <a:sx n="116" d="100"/>
          <a:sy n="116" d="100"/>
        </p:scale>
        <p:origin x="-288"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157"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2021-06-08</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F8A9A19-C1B2-43E4-A3E0-6A737B52C1C0}" type="slidenum">
              <a:rPr lang="ko-KR" altLang="en-US" smtClean="0"/>
              <a:t>1</a:t>
            </a:fld>
            <a:endParaRPr lang="ko-KR" altLang="en-US"/>
          </a:p>
        </p:txBody>
      </p:sp>
    </p:spTree>
    <p:extLst>
      <p:ext uri="{BB962C8B-B14F-4D97-AF65-F5344CB8AC3E}">
        <p14:creationId xmlns:p14="http://schemas.microsoft.com/office/powerpoint/2010/main" val="3256876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xmlns="" val="20000"/>
                    </a:ext>
                  </a:extLst>
                </a:gridCol>
                <a:gridCol w="956719">
                  <a:extLst>
                    <a:ext uri="{9D8B030D-6E8A-4147-A177-3AD203B41FA5}">
                      <a16:colId xmlns:a16="http://schemas.microsoft.com/office/drawing/2014/main" xmlns="" val="20001"/>
                    </a:ext>
                  </a:extLst>
                </a:gridCol>
                <a:gridCol w="956719">
                  <a:extLst>
                    <a:ext uri="{9D8B030D-6E8A-4147-A177-3AD203B41FA5}">
                      <a16:colId xmlns:a16="http://schemas.microsoft.com/office/drawing/2014/main" xmlns="" val="748956557"/>
                    </a:ext>
                  </a:extLst>
                </a:gridCol>
                <a:gridCol w="956719">
                  <a:extLst>
                    <a:ext uri="{9D8B030D-6E8A-4147-A177-3AD203B41FA5}">
                      <a16:colId xmlns:a16="http://schemas.microsoft.com/office/drawing/2014/main" xmlns="" val="2052663771"/>
                    </a:ext>
                  </a:extLst>
                </a:gridCol>
                <a:gridCol w="956719">
                  <a:extLst>
                    <a:ext uri="{9D8B030D-6E8A-4147-A177-3AD203B41FA5}">
                      <a16:colId xmlns:a16="http://schemas.microsoft.com/office/drawing/2014/main" xmlns="" val="1774092345"/>
                    </a:ext>
                  </a:extLst>
                </a:gridCol>
                <a:gridCol w="956719">
                  <a:extLst>
                    <a:ext uri="{9D8B030D-6E8A-4147-A177-3AD203B41FA5}">
                      <a16:colId xmlns:a16="http://schemas.microsoft.com/office/drawing/2014/main" xmlns=""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xmlns=""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xmlns=""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xmlns=""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xmlns=""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xmlns=""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10000"/>
                  </a:ext>
                </a:extLst>
              </a:tr>
            </a:tbl>
          </a:graphicData>
        </a:graphic>
      </p:graphicFrame>
      <p:sp>
        <p:nvSpPr>
          <p:cNvPr id="5" name="제목 개체 틀 9">
            <a:extLst>
              <a:ext uri="{FF2B5EF4-FFF2-40B4-BE49-F238E27FC236}">
                <a16:creationId xmlns:a16="http://schemas.microsoft.com/office/drawing/2014/main" xmlns=""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xmlns="" val="20000"/>
                    </a:ext>
                  </a:extLst>
                </a:gridCol>
                <a:gridCol w="2976331">
                  <a:extLst>
                    <a:ext uri="{9D8B030D-6E8A-4147-A177-3AD203B41FA5}">
                      <a16:colId xmlns:a16="http://schemas.microsoft.com/office/drawing/2014/main" xmlns="" val="20001"/>
                    </a:ext>
                  </a:extLst>
                </a:gridCol>
                <a:gridCol w="1055397">
                  <a:extLst>
                    <a:ext uri="{9D8B030D-6E8A-4147-A177-3AD203B41FA5}">
                      <a16:colId xmlns:a16="http://schemas.microsoft.com/office/drawing/2014/main" xmlns="" val="20002"/>
                    </a:ext>
                  </a:extLst>
                </a:gridCol>
                <a:gridCol w="3361093">
                  <a:extLst>
                    <a:ext uri="{9D8B030D-6E8A-4147-A177-3AD203B41FA5}">
                      <a16:colId xmlns:a16="http://schemas.microsoft.com/office/drawing/2014/main" xmlns="" val="20003"/>
                    </a:ext>
                  </a:extLst>
                </a:gridCol>
                <a:gridCol w="2370770">
                  <a:extLst>
                    <a:ext uri="{9D8B030D-6E8A-4147-A177-3AD203B41FA5}">
                      <a16:colId xmlns:a16="http://schemas.microsoft.com/office/drawing/2014/main" xmlns="" val="20004"/>
                    </a:ext>
                  </a:extLst>
                </a:gridCol>
                <a:gridCol w="555955">
                  <a:extLst>
                    <a:ext uri="{9D8B030D-6E8A-4147-A177-3AD203B41FA5}">
                      <a16:colId xmlns:a16="http://schemas.microsoft.com/office/drawing/2014/main" xmlns="" val="20006"/>
                    </a:ext>
                  </a:extLst>
                </a:gridCol>
                <a:gridCol w="623991">
                  <a:extLst>
                    <a:ext uri="{9D8B030D-6E8A-4147-A177-3AD203B41FA5}">
                      <a16:colId xmlns:a16="http://schemas.microsoft.com/office/drawing/2014/main" xmlns=""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xmlns=""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a:xfrm>
            <a:off x="609600" y="1600201"/>
            <a:ext cx="10972800" cy="4525963"/>
          </a:xfrm>
          <a:prstGeom prst="rect">
            <a:avLst/>
          </a:prstGeo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a:xfrm>
            <a:off x="609600" y="6356351"/>
            <a:ext cx="2844800" cy="365125"/>
          </a:xfrm>
          <a:prstGeom prst="rect">
            <a:avLst/>
          </a:prstGeom>
        </p:spPr>
        <p:txBody>
          <a:bodyPr/>
          <a:lstStyle/>
          <a:p>
            <a:fld id="{CA17EE2F-A4D6-401A-A9F4-E42CF09BF7B7}" type="datetimeFigureOut">
              <a:rPr lang="ko-KR" altLang="en-US" smtClean="0"/>
              <a:t>2021-06-08</a:t>
            </a:fld>
            <a:endParaRPr lang="ko-KR" altLang="en-US"/>
          </a:p>
        </p:txBody>
      </p:sp>
      <p:sp>
        <p:nvSpPr>
          <p:cNvPr id="5" name="바닥글 개체 틀 4"/>
          <p:cNvSpPr>
            <a:spLocks noGrp="1"/>
          </p:cNvSpPr>
          <p:nvPr>
            <p:ph type="ftr" sz="quarter" idx="11"/>
          </p:nvPr>
        </p:nvSpPr>
        <p:spPr>
          <a:xfrm>
            <a:off x="4165600" y="6356351"/>
            <a:ext cx="3860800" cy="365125"/>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8737600" y="6356351"/>
            <a:ext cx="2844800" cy="365125"/>
          </a:xfrm>
          <a:prstGeom prst="rect">
            <a:avLst/>
          </a:prstGeom>
        </p:spPr>
        <p:txBody>
          <a:bodyPr/>
          <a:lstStyle/>
          <a:p>
            <a:fld id="{3F6410D3-3E0D-48D0-8B57-5645FECA0D2D}" type="slidenum">
              <a:rPr lang="ko-KR" altLang="en-US" smtClean="0"/>
              <a:t>‹#›</a:t>
            </a:fld>
            <a:endParaRPr lang="ko-KR" altLang="en-US"/>
          </a:p>
        </p:txBody>
      </p:sp>
    </p:spTree>
    <p:extLst>
      <p:ext uri="{BB962C8B-B14F-4D97-AF65-F5344CB8AC3E}">
        <p14:creationId xmlns:p14="http://schemas.microsoft.com/office/powerpoint/2010/main" val="930765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609600" y="6356351"/>
            <a:ext cx="2844800" cy="365125"/>
          </a:xfrm>
          <a:prstGeom prst="rect">
            <a:avLst/>
          </a:prstGeom>
        </p:spPr>
        <p:txBody>
          <a:bodyPr/>
          <a:lstStyle/>
          <a:p>
            <a:fld id="{CA17EE2F-A4D6-401A-A9F4-E42CF09BF7B7}" type="datetimeFigureOut">
              <a:rPr lang="ko-KR" altLang="en-US" smtClean="0"/>
              <a:t>2021-06-08</a:t>
            </a:fld>
            <a:endParaRPr lang="ko-KR" altLang="en-US"/>
          </a:p>
        </p:txBody>
      </p:sp>
      <p:sp>
        <p:nvSpPr>
          <p:cNvPr id="3" name="바닥글 개체 틀 2"/>
          <p:cNvSpPr>
            <a:spLocks noGrp="1"/>
          </p:cNvSpPr>
          <p:nvPr>
            <p:ph type="ftr" sz="quarter" idx="11"/>
          </p:nvPr>
        </p:nvSpPr>
        <p:spPr>
          <a:xfrm>
            <a:off x="4165600" y="6356351"/>
            <a:ext cx="3860800" cy="365125"/>
          </a:xfrm>
          <a:prstGeom prst="rect">
            <a:avLst/>
          </a:prstGeom>
        </p:spPr>
        <p:txBody>
          <a:bodyPr/>
          <a:lstStyle/>
          <a:p>
            <a:endParaRPr lang="ko-KR" altLang="en-US"/>
          </a:p>
        </p:txBody>
      </p:sp>
      <p:sp>
        <p:nvSpPr>
          <p:cNvPr id="4" name="슬라이드 번호 개체 틀 3"/>
          <p:cNvSpPr>
            <a:spLocks noGrp="1"/>
          </p:cNvSpPr>
          <p:nvPr>
            <p:ph type="sldNum" sz="quarter" idx="12"/>
          </p:nvPr>
        </p:nvSpPr>
        <p:spPr>
          <a:xfrm>
            <a:off x="8737600" y="6356351"/>
            <a:ext cx="2844800" cy="365125"/>
          </a:xfrm>
          <a:prstGeom prst="rect">
            <a:avLst/>
          </a:prstGeom>
        </p:spPr>
        <p:txBody>
          <a:bodyPr/>
          <a:lstStyle/>
          <a:p>
            <a:fld id="{3F6410D3-3E0D-48D0-8B57-5645FECA0D2D}" type="slidenum">
              <a:rPr lang="ko-KR" altLang="en-US" smtClean="0"/>
              <a:t>‹#›</a:t>
            </a:fld>
            <a:endParaRPr lang="ko-KR" altLang="en-US"/>
          </a:p>
        </p:txBody>
      </p:sp>
    </p:spTree>
    <p:extLst>
      <p:ext uri="{BB962C8B-B14F-4D97-AF65-F5344CB8AC3E}">
        <p14:creationId xmlns:p14="http://schemas.microsoft.com/office/powerpoint/2010/main" val="30822870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 id="2147483666" r:id="rId5"/>
    <p:sldLayoutId id="2147483667" r:id="rId6"/>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내용 개체 틀 1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
            <a:ext cx="12192000" cy="6850379"/>
          </a:xfrm>
        </p:spPr>
      </p:pic>
      <p:sp>
        <p:nvSpPr>
          <p:cNvPr id="2" name="제목 1"/>
          <p:cNvSpPr>
            <a:spLocks noGrp="1"/>
          </p:cNvSpPr>
          <p:nvPr>
            <p:ph type="title"/>
          </p:nvPr>
        </p:nvSpPr>
        <p:spPr>
          <a:xfrm>
            <a:off x="1187909" y="692696"/>
            <a:ext cx="7790656" cy="720080"/>
          </a:xfrm>
        </p:spPr>
        <p:txBody>
          <a:bodyPr>
            <a:noAutofit/>
          </a:bodyPr>
          <a:lstStyle/>
          <a:p>
            <a:pPr algn="l"/>
            <a:r>
              <a:rPr lang="ko-KR" altLang="en-US" sz="5000" dirty="0" err="1" smtClean="0">
                <a:solidFill>
                  <a:schemeClr val="bg1"/>
                </a:solidFill>
                <a:latin typeface="HY견고딕" pitchFamily="18" charset="-127"/>
                <a:ea typeface="HY견고딕" pitchFamily="18" charset="-127"/>
              </a:rPr>
              <a:t>득근득근</a:t>
            </a:r>
            <a:endParaRPr lang="ko-KR" altLang="en-US" sz="5000" dirty="0">
              <a:solidFill>
                <a:schemeClr val="bg1"/>
              </a:solidFill>
              <a:latin typeface="HY견고딕" pitchFamily="18" charset="-127"/>
              <a:ea typeface="HY견고딕" pitchFamily="18" charset="-127"/>
            </a:endParaRPr>
          </a:p>
        </p:txBody>
      </p:sp>
      <p:sp>
        <p:nvSpPr>
          <p:cNvPr id="5" name="TextBox 4"/>
          <p:cNvSpPr txBox="1"/>
          <p:nvPr/>
        </p:nvSpPr>
        <p:spPr>
          <a:xfrm>
            <a:off x="1171227" y="3134140"/>
            <a:ext cx="2069797" cy="400110"/>
          </a:xfrm>
          <a:prstGeom prst="rect">
            <a:avLst/>
          </a:prstGeom>
          <a:noFill/>
        </p:spPr>
        <p:txBody>
          <a:bodyPr wrap="none" rtlCol="0">
            <a:spAutoFit/>
          </a:bodyPr>
          <a:lstStyle/>
          <a:p>
            <a:r>
              <a:rPr lang="ko-KR" altLang="en-US" sz="2000" b="1" dirty="0" smtClean="0">
                <a:solidFill>
                  <a:schemeClr val="bg1"/>
                </a:solidFill>
              </a:rPr>
              <a:t>서비스</a:t>
            </a:r>
            <a:r>
              <a:rPr lang="en-US" altLang="ko-KR" sz="2000" b="1" dirty="0">
                <a:solidFill>
                  <a:schemeClr val="bg1"/>
                </a:solidFill>
              </a:rPr>
              <a:t> </a:t>
            </a:r>
            <a:r>
              <a:rPr lang="ko-KR" altLang="en-US" sz="2000" b="1" dirty="0" smtClean="0">
                <a:solidFill>
                  <a:schemeClr val="bg1"/>
                </a:solidFill>
              </a:rPr>
              <a:t>카테고리</a:t>
            </a:r>
            <a:endParaRPr lang="ko-KR" altLang="en-US" sz="2000" b="1" dirty="0">
              <a:solidFill>
                <a:schemeClr val="bg1"/>
              </a:solidFill>
            </a:endParaRPr>
          </a:p>
        </p:txBody>
      </p:sp>
      <p:sp>
        <p:nvSpPr>
          <p:cNvPr id="7" name="모서리가 둥근 직사각형 6"/>
          <p:cNvSpPr/>
          <p:nvPr/>
        </p:nvSpPr>
        <p:spPr>
          <a:xfrm>
            <a:off x="3475483" y="3134140"/>
            <a:ext cx="1248139" cy="36933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O2O</a:t>
            </a:r>
            <a:endParaRPr lang="ko-KR" altLang="en-US" dirty="0">
              <a:solidFill>
                <a:schemeClr val="tx1"/>
              </a:solidFill>
            </a:endParaRPr>
          </a:p>
        </p:txBody>
      </p:sp>
      <p:sp>
        <p:nvSpPr>
          <p:cNvPr id="8" name="모서리가 둥근 직사각형 7"/>
          <p:cNvSpPr/>
          <p:nvPr/>
        </p:nvSpPr>
        <p:spPr>
          <a:xfrm>
            <a:off x="5011653" y="3134140"/>
            <a:ext cx="1248139" cy="36933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solidFill>
                  <a:schemeClr val="tx1"/>
                </a:solidFill>
              </a:rPr>
              <a:t>견적</a:t>
            </a:r>
            <a:r>
              <a:rPr lang="en-US" altLang="ko-KR" sz="1200" dirty="0" smtClean="0">
                <a:solidFill>
                  <a:schemeClr val="tx1"/>
                </a:solidFill>
              </a:rPr>
              <a:t>/</a:t>
            </a:r>
            <a:r>
              <a:rPr lang="ko-KR" altLang="en-US" sz="1200" dirty="0" smtClean="0">
                <a:solidFill>
                  <a:schemeClr val="tx1"/>
                </a:solidFill>
              </a:rPr>
              <a:t>중개</a:t>
            </a:r>
            <a:endParaRPr lang="ko-KR" altLang="en-US" sz="1200" dirty="0">
              <a:solidFill>
                <a:schemeClr val="tx1"/>
              </a:solidFill>
            </a:endParaRPr>
          </a:p>
        </p:txBody>
      </p:sp>
      <p:sp>
        <p:nvSpPr>
          <p:cNvPr id="9" name="TextBox 8"/>
          <p:cNvSpPr txBox="1"/>
          <p:nvPr/>
        </p:nvSpPr>
        <p:spPr>
          <a:xfrm>
            <a:off x="1171227" y="3744383"/>
            <a:ext cx="1556836" cy="400110"/>
          </a:xfrm>
          <a:prstGeom prst="rect">
            <a:avLst/>
          </a:prstGeom>
          <a:noFill/>
        </p:spPr>
        <p:txBody>
          <a:bodyPr wrap="none" rtlCol="0">
            <a:spAutoFit/>
          </a:bodyPr>
          <a:lstStyle/>
          <a:p>
            <a:r>
              <a:rPr lang="ko-KR" altLang="en-US" sz="2000" b="1" dirty="0" smtClean="0">
                <a:solidFill>
                  <a:schemeClr val="bg1"/>
                </a:solidFill>
              </a:rPr>
              <a:t>서비스</a:t>
            </a:r>
            <a:r>
              <a:rPr lang="en-US" altLang="ko-KR" sz="2000" b="1" dirty="0">
                <a:solidFill>
                  <a:schemeClr val="bg1"/>
                </a:solidFill>
              </a:rPr>
              <a:t> </a:t>
            </a:r>
            <a:r>
              <a:rPr lang="ko-KR" altLang="en-US" sz="2000" b="1" dirty="0" smtClean="0">
                <a:solidFill>
                  <a:schemeClr val="bg1"/>
                </a:solidFill>
              </a:rPr>
              <a:t>설명</a:t>
            </a:r>
            <a:endParaRPr lang="ko-KR" altLang="en-US" sz="2000" b="1" dirty="0">
              <a:solidFill>
                <a:schemeClr val="bg1"/>
              </a:solidFill>
            </a:endParaRPr>
          </a:p>
        </p:txBody>
      </p:sp>
      <p:sp>
        <p:nvSpPr>
          <p:cNvPr id="10" name="TextBox 9"/>
          <p:cNvSpPr txBox="1"/>
          <p:nvPr/>
        </p:nvSpPr>
        <p:spPr>
          <a:xfrm>
            <a:off x="3474288" y="3750855"/>
            <a:ext cx="4709944" cy="2054409"/>
          </a:xfrm>
          <a:prstGeom prst="rect">
            <a:avLst/>
          </a:prstGeom>
          <a:noFill/>
        </p:spPr>
        <p:txBody>
          <a:bodyPr wrap="none" tIns="0" rtlCol="0">
            <a:spAutoFit/>
          </a:bodyPr>
          <a:lstStyle/>
          <a:p>
            <a:pPr>
              <a:lnSpc>
                <a:spcPct val="150000"/>
              </a:lnSpc>
            </a:pPr>
            <a:r>
              <a:rPr lang="ko-KR" altLang="en-US" sz="1500" b="1" dirty="0" smtClean="0">
                <a:solidFill>
                  <a:schemeClr val="bg1"/>
                </a:solidFill>
              </a:rPr>
              <a:t>우리동네 트레이너 정보부터 상담</a:t>
            </a:r>
            <a:r>
              <a:rPr lang="en-US" altLang="ko-KR" sz="1500" b="1" dirty="0" smtClean="0">
                <a:solidFill>
                  <a:schemeClr val="bg1"/>
                </a:solidFill>
              </a:rPr>
              <a:t>, </a:t>
            </a:r>
            <a:r>
              <a:rPr lang="ko-KR" altLang="en-US" sz="1500" b="1" dirty="0" smtClean="0">
                <a:solidFill>
                  <a:schemeClr val="bg1"/>
                </a:solidFill>
              </a:rPr>
              <a:t>결제 까지</a:t>
            </a:r>
            <a:r>
              <a:rPr lang="en-US" altLang="ko-KR" sz="1500" b="1" dirty="0" smtClean="0">
                <a:solidFill>
                  <a:schemeClr val="bg1"/>
                </a:solidFill>
              </a:rPr>
              <a:t>!</a:t>
            </a:r>
          </a:p>
          <a:p>
            <a:pPr>
              <a:lnSpc>
                <a:spcPct val="150000"/>
              </a:lnSpc>
            </a:pPr>
            <a:r>
              <a:rPr lang="ko-KR" altLang="en-US" sz="1200" dirty="0" smtClean="0">
                <a:solidFill>
                  <a:schemeClr val="bg1"/>
                </a:solidFill>
              </a:rPr>
              <a:t>헬스를 처음 입문하기 때문에 어떻게 시작해야 할 지 모르는 분들</a:t>
            </a:r>
            <a:r>
              <a:rPr lang="en-US" altLang="ko-KR" sz="1200" dirty="0" smtClean="0">
                <a:solidFill>
                  <a:schemeClr val="bg1"/>
                </a:solidFill>
              </a:rPr>
              <a:t>,</a:t>
            </a:r>
          </a:p>
          <a:p>
            <a:pPr>
              <a:lnSpc>
                <a:spcPct val="150000"/>
              </a:lnSpc>
            </a:pPr>
            <a:r>
              <a:rPr lang="ko-KR" altLang="en-US" sz="1200" dirty="0" smtClean="0">
                <a:solidFill>
                  <a:schemeClr val="bg1"/>
                </a:solidFill>
              </a:rPr>
              <a:t>소심한 성격 때문에 트레이너가 마음에 들지 않아도 참는 분들</a:t>
            </a:r>
            <a:r>
              <a:rPr lang="en-US" altLang="ko-KR" sz="1200" dirty="0" smtClean="0">
                <a:solidFill>
                  <a:schemeClr val="bg1"/>
                </a:solidFill>
              </a:rPr>
              <a:t>,</a:t>
            </a:r>
          </a:p>
          <a:p>
            <a:pPr>
              <a:lnSpc>
                <a:spcPct val="150000"/>
              </a:lnSpc>
            </a:pPr>
            <a:r>
              <a:rPr lang="ko-KR" altLang="en-US" sz="1200" dirty="0" smtClean="0">
                <a:solidFill>
                  <a:schemeClr val="bg1"/>
                </a:solidFill>
              </a:rPr>
              <a:t>돌아다니지 않고 집에서 편하게 트레이너를 찾고 싶은 분들</a:t>
            </a:r>
            <a:r>
              <a:rPr lang="en-US" altLang="ko-KR" sz="1200" dirty="0" smtClean="0">
                <a:solidFill>
                  <a:schemeClr val="bg1"/>
                </a:solidFill>
              </a:rPr>
              <a:t>,</a:t>
            </a:r>
          </a:p>
          <a:p>
            <a:pPr>
              <a:lnSpc>
                <a:spcPct val="150000"/>
              </a:lnSpc>
            </a:pPr>
            <a:r>
              <a:rPr lang="ko-KR" altLang="en-US" sz="1200" dirty="0" smtClean="0">
                <a:solidFill>
                  <a:schemeClr val="bg1"/>
                </a:solidFill>
              </a:rPr>
              <a:t>하지만 운동을 하고 싶은 마음은 모두가 같다</a:t>
            </a:r>
            <a:r>
              <a:rPr lang="en-US" altLang="ko-KR" sz="1200" dirty="0" smtClean="0">
                <a:solidFill>
                  <a:schemeClr val="bg1"/>
                </a:solidFill>
              </a:rPr>
              <a:t>.</a:t>
            </a:r>
            <a:endParaRPr lang="en-US" altLang="ko-KR" sz="1200" dirty="0">
              <a:solidFill>
                <a:schemeClr val="bg1"/>
              </a:solidFill>
            </a:endParaRPr>
          </a:p>
          <a:p>
            <a:pPr>
              <a:lnSpc>
                <a:spcPct val="150000"/>
              </a:lnSpc>
            </a:pPr>
            <a:r>
              <a:rPr lang="ko-KR" altLang="en-US" sz="1200" dirty="0" smtClean="0">
                <a:solidFill>
                  <a:schemeClr val="bg1"/>
                </a:solidFill>
              </a:rPr>
              <a:t>트레이닝에 대한 리뷰와 나의 성향에 맞는 트레이너 찾기까지</a:t>
            </a:r>
            <a:endParaRPr lang="en-US" altLang="ko-KR" sz="1200" dirty="0" smtClean="0">
              <a:solidFill>
                <a:schemeClr val="bg1"/>
              </a:solidFill>
            </a:endParaRPr>
          </a:p>
          <a:p>
            <a:pPr>
              <a:lnSpc>
                <a:spcPct val="150000"/>
              </a:lnSpc>
            </a:pPr>
            <a:r>
              <a:rPr lang="ko-KR" altLang="en-US" sz="1200" dirty="0" smtClean="0">
                <a:solidFill>
                  <a:schemeClr val="bg1"/>
                </a:solidFill>
              </a:rPr>
              <a:t>올 여름 준비는 </a:t>
            </a:r>
            <a:r>
              <a:rPr lang="en-US" altLang="ko-KR" sz="1200" dirty="0" smtClean="0">
                <a:solidFill>
                  <a:schemeClr val="bg1"/>
                </a:solidFill>
              </a:rPr>
              <a:t>‘</a:t>
            </a:r>
            <a:r>
              <a:rPr lang="ko-KR" altLang="en-US" sz="1200" dirty="0" err="1" smtClean="0">
                <a:solidFill>
                  <a:schemeClr val="bg1"/>
                </a:solidFill>
              </a:rPr>
              <a:t>득근득근</a:t>
            </a:r>
            <a:r>
              <a:rPr lang="en-US" altLang="ko-KR" sz="1200" dirty="0" smtClean="0">
                <a:solidFill>
                  <a:schemeClr val="bg1"/>
                </a:solidFill>
              </a:rPr>
              <a:t>’</a:t>
            </a:r>
            <a:r>
              <a:rPr lang="ko-KR" altLang="en-US" sz="1200" dirty="0" smtClean="0">
                <a:solidFill>
                  <a:schemeClr val="bg1"/>
                </a:solidFill>
              </a:rPr>
              <a:t>이 함께합니다</a:t>
            </a:r>
            <a:r>
              <a:rPr lang="en-US" altLang="ko-KR" sz="1200" dirty="0" smtClean="0">
                <a:solidFill>
                  <a:schemeClr val="bg1"/>
                </a:solidFill>
              </a:rPr>
              <a:t>.</a:t>
            </a:r>
          </a:p>
        </p:txBody>
      </p:sp>
    </p:spTree>
    <p:extLst>
      <p:ext uri="{BB962C8B-B14F-4D97-AF65-F5344CB8AC3E}">
        <p14:creationId xmlns:p14="http://schemas.microsoft.com/office/powerpoint/2010/main" val="29615482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6160" y="248680"/>
            <a:ext cx="2062388" cy="4161048"/>
          </a:xfrm>
          <a:prstGeom prst="rect">
            <a:avLst/>
          </a:prstGeom>
        </p:spPr>
      </p:pic>
      <p:pic>
        <p:nvPicPr>
          <p:cNvPr id="6" name="그림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4352" y="764704"/>
            <a:ext cx="2062388" cy="4161048"/>
          </a:xfrm>
          <a:prstGeom prst="rect">
            <a:avLst/>
          </a:prstGeom>
        </p:spPr>
      </p:pic>
      <p:graphicFrame>
        <p:nvGraphicFramePr>
          <p:cNvPr id="2" name="표 1"/>
          <p:cNvGraphicFramePr>
            <a:graphicFrameLocks noGrp="1"/>
          </p:cNvGraphicFramePr>
          <p:nvPr>
            <p:extLst>
              <p:ext uri="{D42A27DB-BD31-4B8C-83A1-F6EECF244321}">
                <p14:modId xmlns:p14="http://schemas.microsoft.com/office/powerpoint/2010/main" val="598574629"/>
              </p:ext>
            </p:extLst>
          </p:nvPr>
        </p:nvGraphicFramePr>
        <p:xfrm>
          <a:off x="503380" y="1482377"/>
          <a:ext cx="6528723" cy="1033331"/>
        </p:xfrm>
        <a:graphic>
          <a:graphicData uri="http://schemas.openxmlformats.org/drawingml/2006/table">
            <a:tbl>
              <a:tblPr firstRow="1" bandRow="1">
                <a:effectLst>
                  <a:outerShdw blurRad="50800" dist="50800" dir="5400000" algn="ctr" rotWithShape="0">
                    <a:srgbClr val="000000">
                      <a:alpha val="5000"/>
                    </a:srgbClr>
                  </a:outerShdw>
                </a:effectLst>
                <a:tableStyleId>{5C22544A-7EE6-4342-B048-85BDC9FD1C3A}</a:tableStyleId>
              </a:tblPr>
              <a:tblGrid>
                <a:gridCol w="960105"/>
                <a:gridCol w="1344149"/>
                <a:gridCol w="4224469"/>
              </a:tblGrid>
              <a:tr h="198774">
                <a:tc>
                  <a:txBody>
                    <a:bodyPr/>
                    <a:lstStyle/>
                    <a:p>
                      <a:pPr algn="ctr" latinLnBrk="1"/>
                      <a:r>
                        <a:rPr lang="en-US" altLang="ko-KR" sz="700" b="0" dirty="0" smtClean="0">
                          <a:solidFill>
                            <a:schemeClr val="tx1"/>
                          </a:solidFill>
                          <a:latin typeface="+mn-ea"/>
                          <a:ea typeface="+mn-ea"/>
                        </a:rPr>
                        <a:t>GNB</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700" b="0" dirty="0" smtClean="0">
                          <a:solidFill>
                            <a:schemeClr val="tx1"/>
                          </a:solidFill>
                          <a:latin typeface="+mn-ea"/>
                          <a:ea typeface="+mn-ea"/>
                        </a:rPr>
                        <a:t>항목</a:t>
                      </a:r>
                      <a:endParaRPr lang="ko-KR" altLang="en-US" sz="700" b="0" dirty="0">
                        <a:solidFill>
                          <a:schemeClr val="tx1"/>
                        </a:solidFill>
                        <a:latin typeface="+mn-ea"/>
                        <a:ea typeface="+mn-ea"/>
                      </a:endParaRPr>
                    </a:p>
                  </a:txBody>
                  <a:tcPr marL="121920" marR="1219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700" b="0" dirty="0" smtClean="0">
                          <a:solidFill>
                            <a:schemeClr val="tx1"/>
                          </a:solidFill>
                          <a:latin typeface="+mn-ea"/>
                          <a:ea typeface="+mn-ea"/>
                        </a:rPr>
                        <a:t>상세설명</a:t>
                      </a:r>
                      <a:endParaRPr lang="ko-KR" altLang="en-US" sz="700" b="0" dirty="0">
                        <a:solidFill>
                          <a:schemeClr val="tx1"/>
                        </a:solidFill>
                        <a:latin typeface="+mn-ea"/>
                        <a:ea typeface="+mn-ea"/>
                      </a:endParaRPr>
                    </a:p>
                  </a:txBody>
                  <a:tcPr marL="121920" marR="1219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420933">
                <a:tc rowSpan="2">
                  <a:txBody>
                    <a:bodyPr/>
                    <a:lstStyle/>
                    <a:p>
                      <a:pPr algn="l" latinLnBrk="1"/>
                      <a:r>
                        <a:rPr lang="ko-KR" altLang="en-US" sz="700" b="0" dirty="0" smtClean="0">
                          <a:solidFill>
                            <a:schemeClr val="tx1"/>
                          </a:solidFill>
                          <a:latin typeface="+mn-ea"/>
                          <a:ea typeface="+mn-ea"/>
                        </a:rPr>
                        <a:t>서비스 진입</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latinLnBrk="1"/>
                      <a:r>
                        <a:rPr lang="ko-KR" altLang="en-US" sz="700" b="0" dirty="0" smtClean="0">
                          <a:solidFill>
                            <a:schemeClr val="tx1"/>
                          </a:solidFill>
                          <a:latin typeface="+mn-ea"/>
                          <a:ea typeface="+mn-ea"/>
                        </a:rPr>
                        <a:t>회원가입 및 로그인</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트레이너와 회원을 분류하여 가입을 진행</a:t>
                      </a:r>
                      <a:r>
                        <a:rPr lang="en-US" altLang="ko-KR" sz="700" b="0" dirty="0" smtClean="0">
                          <a:solidFill>
                            <a:schemeClr val="tx1"/>
                          </a:solidFill>
                          <a:latin typeface="+mn-ea"/>
                          <a:ea typeface="+mn-ea"/>
                        </a:rPr>
                        <a:t>.</a:t>
                      </a:r>
                    </a:p>
                    <a:p>
                      <a:pPr algn="l" latinLnBrk="1"/>
                      <a:r>
                        <a:rPr lang="ko-KR" altLang="en-US" sz="700" b="0" dirty="0" smtClean="0">
                          <a:solidFill>
                            <a:schemeClr val="tx1"/>
                          </a:solidFill>
                          <a:latin typeface="+mn-ea"/>
                          <a:ea typeface="+mn-ea"/>
                        </a:rPr>
                        <a:t>가입정보 입력 및 계정 생성을 이용한 간편 로그인 가능</a:t>
                      </a:r>
                      <a:r>
                        <a:rPr lang="en-US" altLang="ko-KR" sz="700" b="0" dirty="0" smtClean="0">
                          <a:solidFill>
                            <a:schemeClr val="tx1"/>
                          </a:solidFill>
                          <a:latin typeface="+mn-ea"/>
                          <a:ea typeface="+mn-ea"/>
                        </a:rPr>
                        <a:t>.</a:t>
                      </a:r>
                    </a:p>
                    <a:p>
                      <a:pPr algn="l" latinLnBrk="1"/>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아이디</a:t>
                      </a:r>
                      <a:r>
                        <a:rPr lang="en-US" altLang="ko-KR" sz="700" b="0" dirty="0" smtClean="0">
                          <a:solidFill>
                            <a:schemeClr val="tx1"/>
                          </a:solidFill>
                          <a:latin typeface="+mn-ea"/>
                          <a:ea typeface="+mn-ea"/>
                        </a:rPr>
                        <a:t>,</a:t>
                      </a:r>
                      <a:r>
                        <a:rPr lang="en-US" altLang="ko-KR" sz="700" b="0" baseline="0" dirty="0" smtClean="0">
                          <a:solidFill>
                            <a:schemeClr val="tx1"/>
                          </a:solidFill>
                          <a:latin typeface="+mn-ea"/>
                          <a:ea typeface="+mn-ea"/>
                        </a:rPr>
                        <a:t> </a:t>
                      </a:r>
                      <a:r>
                        <a:rPr lang="ko-KR" altLang="en-US" sz="700" b="0" baseline="0" dirty="0" smtClean="0">
                          <a:solidFill>
                            <a:schemeClr val="tx1"/>
                          </a:solidFill>
                          <a:latin typeface="+mn-ea"/>
                          <a:ea typeface="+mn-ea"/>
                        </a:rPr>
                        <a:t>비밀번호</a:t>
                      </a:r>
                      <a:r>
                        <a:rPr lang="en-US" altLang="ko-KR" sz="700" b="0" baseline="0" dirty="0" smtClean="0">
                          <a:solidFill>
                            <a:schemeClr val="tx1"/>
                          </a:solidFill>
                          <a:latin typeface="+mn-ea"/>
                          <a:ea typeface="+mn-ea"/>
                        </a:rPr>
                        <a:t>, </a:t>
                      </a:r>
                      <a:r>
                        <a:rPr lang="ko-KR" altLang="en-US" sz="700" b="0" baseline="0" dirty="0" smtClean="0">
                          <a:solidFill>
                            <a:schemeClr val="tx1"/>
                          </a:solidFill>
                          <a:latin typeface="+mn-ea"/>
                          <a:ea typeface="+mn-ea"/>
                        </a:rPr>
                        <a:t>휴대폰</a:t>
                      </a:r>
                      <a:r>
                        <a:rPr lang="en-US" altLang="ko-KR" sz="700" b="0" baseline="0" dirty="0" smtClean="0">
                          <a:solidFill>
                            <a:schemeClr val="tx1"/>
                          </a:solidFill>
                          <a:latin typeface="+mn-ea"/>
                          <a:ea typeface="+mn-ea"/>
                        </a:rPr>
                        <a:t>, </a:t>
                      </a:r>
                      <a:r>
                        <a:rPr lang="ko-KR" altLang="en-US" sz="700" b="0" baseline="0" dirty="0" smtClean="0">
                          <a:solidFill>
                            <a:schemeClr val="tx1"/>
                          </a:solidFill>
                          <a:latin typeface="+mn-ea"/>
                          <a:ea typeface="+mn-ea"/>
                        </a:rPr>
                        <a:t>이름 등 가입 필수 정보</a:t>
                      </a:r>
                      <a:endParaRPr lang="en-US" altLang="ko-KR" sz="700" b="0" dirty="0" smtClean="0">
                        <a:solidFill>
                          <a:schemeClr val="tx1"/>
                        </a:solidFill>
                        <a:latin typeface="+mn-ea"/>
                        <a:ea typeface="+mn-ea"/>
                      </a:endParaRPr>
                    </a:p>
                    <a:p>
                      <a:pPr algn="l" latinLnBrk="1"/>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트레이너</a:t>
                      </a:r>
                      <a:r>
                        <a:rPr lang="ko-KR" altLang="en-US" sz="700" b="0" baseline="0" dirty="0" smtClean="0">
                          <a:solidFill>
                            <a:schemeClr val="tx1"/>
                          </a:solidFill>
                          <a:latin typeface="+mn-ea"/>
                          <a:ea typeface="+mn-ea"/>
                        </a:rPr>
                        <a:t> 가입 시 전문가임을 나타낼 수 있는 서류 제출을 통해 가입 심사</a:t>
                      </a:r>
                      <a:endParaRPr lang="en-US" altLang="ko-KR" sz="700" b="0" baseline="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316397">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dirty="0" smtClean="0">
                          <a:solidFill>
                            <a:schemeClr val="tx1"/>
                          </a:solidFill>
                          <a:latin typeface="+mn-ea"/>
                          <a:ea typeface="+mn-ea"/>
                        </a:rPr>
                        <a:t>휴대폰 본인 인증</a:t>
                      </a:r>
                      <a:r>
                        <a:rPr lang="en-US" altLang="ko-KR" sz="700" b="0" dirty="0" smtClean="0">
                          <a:solidFill>
                            <a:schemeClr val="tx1"/>
                          </a:solidFill>
                          <a:latin typeface="+mn-ea"/>
                          <a:ea typeface="+mn-ea"/>
                        </a:rPr>
                        <a:t>(</a:t>
                      </a:r>
                      <a:r>
                        <a:rPr lang="ko-KR" altLang="en-US" sz="700" b="0" dirty="0" smtClean="0">
                          <a:solidFill>
                            <a:schemeClr val="tx1"/>
                          </a:solidFill>
                          <a:latin typeface="+mn-ea"/>
                          <a:ea typeface="+mn-ea"/>
                        </a:rPr>
                        <a:t>필수 아님</a:t>
                      </a:r>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중복 가입 불가</a:t>
                      </a:r>
                      <a:r>
                        <a:rPr lang="en-US" altLang="ko-KR" sz="700" b="0" dirty="0" smtClean="0">
                          <a:solidFill>
                            <a:schemeClr val="tx1"/>
                          </a:solidFill>
                          <a:latin typeface="+mn-ea"/>
                          <a:ea typeface="+mn-ea"/>
                        </a:rPr>
                        <a:t>)</a:t>
                      </a: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4" name="내용 개체 틀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339" y="83544"/>
            <a:ext cx="587931" cy="465136"/>
          </a:xfrm>
          <a:prstGeom prst="rect">
            <a:avLst/>
          </a:prstGeom>
          <a:solidFill>
            <a:schemeClr val="bg1"/>
          </a:solidFill>
        </p:spPr>
      </p:pic>
      <p:sp>
        <p:nvSpPr>
          <p:cNvPr id="5" name="TextBox 4"/>
          <p:cNvSpPr txBox="1"/>
          <p:nvPr/>
        </p:nvSpPr>
        <p:spPr>
          <a:xfrm>
            <a:off x="684071" y="131446"/>
            <a:ext cx="3050835" cy="369332"/>
          </a:xfrm>
          <a:prstGeom prst="rect">
            <a:avLst/>
          </a:prstGeom>
          <a:noFill/>
        </p:spPr>
        <p:txBody>
          <a:bodyPr wrap="none" rtlCol="0">
            <a:spAutoFit/>
          </a:bodyPr>
          <a:lstStyle/>
          <a:p>
            <a:r>
              <a:rPr lang="ko-KR" altLang="en-US" dirty="0" smtClean="0">
                <a:solidFill>
                  <a:schemeClr val="tx1"/>
                </a:solidFill>
              </a:rPr>
              <a:t>서비스 기능 및 화면 리스트</a:t>
            </a:r>
          </a:p>
        </p:txBody>
      </p:sp>
      <p:graphicFrame>
        <p:nvGraphicFramePr>
          <p:cNvPr id="7" name="표 6"/>
          <p:cNvGraphicFramePr>
            <a:graphicFrameLocks noGrp="1"/>
          </p:cNvGraphicFramePr>
          <p:nvPr>
            <p:extLst>
              <p:ext uri="{D42A27DB-BD31-4B8C-83A1-F6EECF244321}">
                <p14:modId xmlns:p14="http://schemas.microsoft.com/office/powerpoint/2010/main" val="2735153148"/>
              </p:ext>
            </p:extLst>
          </p:nvPr>
        </p:nvGraphicFramePr>
        <p:xfrm>
          <a:off x="503378" y="2708226"/>
          <a:ext cx="6528726" cy="3582054"/>
        </p:xfrm>
        <a:graphic>
          <a:graphicData uri="http://schemas.openxmlformats.org/drawingml/2006/table">
            <a:tbl>
              <a:tblPr firstRow="1" bandRow="1">
                <a:tableStyleId>{5C22544A-7EE6-4342-B048-85BDC9FD1C3A}</a:tableStyleId>
              </a:tblPr>
              <a:tblGrid>
                <a:gridCol w="1305745"/>
                <a:gridCol w="1305744"/>
                <a:gridCol w="3917237"/>
              </a:tblGrid>
              <a:tr h="198774">
                <a:tc>
                  <a:txBody>
                    <a:bodyPr/>
                    <a:lstStyle/>
                    <a:p>
                      <a:pPr algn="ctr" latinLnBrk="1"/>
                      <a:r>
                        <a:rPr lang="en-US" altLang="ko-KR" sz="700" b="0" dirty="0" smtClean="0">
                          <a:solidFill>
                            <a:schemeClr val="tx1"/>
                          </a:solidFill>
                          <a:latin typeface="+mn-ea"/>
                          <a:ea typeface="+mn-ea"/>
                        </a:rPr>
                        <a:t>GNB</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700" b="0" dirty="0" smtClean="0">
                          <a:solidFill>
                            <a:schemeClr val="tx1"/>
                          </a:solidFill>
                          <a:latin typeface="+mn-ea"/>
                          <a:ea typeface="+mn-ea"/>
                        </a:rPr>
                        <a:t>항목</a:t>
                      </a:r>
                      <a:endParaRPr lang="ko-KR" altLang="en-US" sz="700" b="0" dirty="0">
                        <a:solidFill>
                          <a:schemeClr val="tx1"/>
                        </a:solidFill>
                        <a:latin typeface="+mn-ea"/>
                        <a:ea typeface="+mn-ea"/>
                      </a:endParaRPr>
                    </a:p>
                  </a:txBody>
                  <a:tcPr marL="121920" marR="1219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700" b="0" dirty="0" smtClean="0">
                          <a:solidFill>
                            <a:schemeClr val="tx1"/>
                          </a:solidFill>
                          <a:latin typeface="+mn-ea"/>
                          <a:ea typeface="+mn-ea"/>
                        </a:rPr>
                        <a:t>상세설명</a:t>
                      </a:r>
                      <a:endParaRPr lang="ko-KR" altLang="en-US" sz="700" b="0" dirty="0">
                        <a:solidFill>
                          <a:schemeClr val="tx1"/>
                        </a:solidFill>
                        <a:latin typeface="+mn-ea"/>
                        <a:ea typeface="+mn-ea"/>
                      </a:endParaRPr>
                    </a:p>
                  </a:txBody>
                  <a:tcPr marL="121920" marR="1219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47466">
                <a:tc rowSpan="6">
                  <a:txBody>
                    <a:bodyPr/>
                    <a:lstStyle/>
                    <a:p>
                      <a:pPr algn="ctr" latinLnBrk="1"/>
                      <a:r>
                        <a:rPr lang="ko-KR" altLang="en-US" sz="700" b="0" dirty="0" smtClean="0">
                          <a:solidFill>
                            <a:schemeClr val="tx1"/>
                          </a:solidFill>
                          <a:latin typeface="+mn-ea"/>
                          <a:ea typeface="+mn-ea"/>
                        </a:rPr>
                        <a:t>메인 메뉴</a:t>
                      </a:r>
                      <a:r>
                        <a:rPr lang="en-US" altLang="ko-KR" sz="700" b="0" baseline="0" dirty="0" smtClean="0">
                          <a:solidFill>
                            <a:schemeClr val="tx1"/>
                          </a:solidFill>
                          <a:latin typeface="+mn-ea"/>
                          <a:ea typeface="+mn-ea"/>
                        </a:rPr>
                        <a:t> : </a:t>
                      </a:r>
                      <a:r>
                        <a:rPr lang="ko-KR" altLang="en-US" sz="700" b="0" baseline="0" dirty="0" smtClean="0">
                          <a:solidFill>
                            <a:schemeClr val="tx1"/>
                          </a:solidFill>
                          <a:latin typeface="+mn-ea"/>
                          <a:ea typeface="+mn-ea"/>
                        </a:rPr>
                        <a:t>홈</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700" b="0" dirty="0" smtClean="0">
                          <a:solidFill>
                            <a:schemeClr val="tx1"/>
                          </a:solidFill>
                          <a:latin typeface="+mn-ea"/>
                          <a:ea typeface="+mn-ea"/>
                        </a:rPr>
                        <a:t>메인</a:t>
                      </a:r>
                      <a:r>
                        <a:rPr lang="en-US" altLang="ko-KR" sz="700" b="0" dirty="0" smtClean="0">
                          <a:solidFill>
                            <a:schemeClr val="tx1"/>
                          </a:solidFill>
                          <a:latin typeface="+mn-ea"/>
                          <a:ea typeface="+mn-ea"/>
                        </a:rPr>
                        <a:t>3</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방문자수</a:t>
                      </a:r>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당일거래량</a:t>
                      </a:r>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가입되어 있는 회원</a:t>
                      </a:r>
                      <a:r>
                        <a:rPr lang="en-US" altLang="ko-KR" sz="700" b="0" baseline="0" dirty="0" smtClean="0">
                          <a:solidFill>
                            <a:schemeClr val="tx1"/>
                          </a:solidFill>
                          <a:latin typeface="+mn-ea"/>
                          <a:ea typeface="+mn-ea"/>
                        </a:rPr>
                        <a:t>/</a:t>
                      </a:r>
                      <a:r>
                        <a:rPr lang="ko-KR" altLang="en-US" sz="700" b="0" baseline="0" dirty="0" smtClean="0">
                          <a:solidFill>
                            <a:schemeClr val="tx1"/>
                          </a:solidFill>
                          <a:latin typeface="+mn-ea"/>
                          <a:ea typeface="+mn-ea"/>
                        </a:rPr>
                        <a:t>트레이너 수 제공</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147466">
                <a:tc vMerge="1">
                  <a:txBody>
                    <a:bodyPr/>
                    <a:lstStyle/>
                    <a:p>
                      <a:pPr latinLnBrk="1"/>
                      <a:endParaRPr lang="ko-KR" altLang="en-US"/>
                    </a:p>
                  </a:txBody>
                  <a:tcPr/>
                </a:tc>
                <a:tc>
                  <a:txBody>
                    <a:bodyPr/>
                    <a:lstStyle/>
                    <a:p>
                      <a:pPr algn="ctr" latinLnBrk="1"/>
                      <a:r>
                        <a:rPr lang="ko-KR" altLang="en-US" sz="700" b="0" dirty="0" smtClean="0">
                          <a:solidFill>
                            <a:schemeClr val="tx1"/>
                          </a:solidFill>
                          <a:latin typeface="+mn-ea"/>
                          <a:ea typeface="+mn-ea"/>
                        </a:rPr>
                        <a:t>검색</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간단한 키워드로</a:t>
                      </a:r>
                      <a:r>
                        <a:rPr lang="ko-KR" altLang="en-US" sz="700" b="0" baseline="0" dirty="0" smtClean="0">
                          <a:solidFill>
                            <a:schemeClr val="tx1"/>
                          </a:solidFill>
                          <a:latin typeface="+mn-ea"/>
                          <a:ea typeface="+mn-ea"/>
                        </a:rPr>
                        <a:t> 트레이너 목록 제공</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147466">
                <a:tc vMerge="1">
                  <a:txBody>
                    <a:bodyPr/>
                    <a:lstStyle/>
                    <a:p>
                      <a:pPr latinLnBrk="1"/>
                      <a:endParaRPr lang="ko-KR" altLang="en-US"/>
                    </a:p>
                  </a:txBody>
                  <a:tcPr/>
                </a:tc>
                <a:tc>
                  <a:txBody>
                    <a:bodyPr/>
                    <a:lstStyle/>
                    <a:p>
                      <a:pPr algn="ctr" latinLnBrk="1"/>
                      <a:r>
                        <a:rPr lang="ko-KR" altLang="en-US" sz="700" b="0" dirty="0" smtClean="0">
                          <a:solidFill>
                            <a:schemeClr val="tx1"/>
                          </a:solidFill>
                          <a:latin typeface="+mn-ea"/>
                          <a:ea typeface="+mn-ea"/>
                        </a:rPr>
                        <a:t>트레이너</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가입되어 있는 모든 트레이너 목록 제공</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147466">
                <a:tc vMerge="1">
                  <a:txBody>
                    <a:bodyPr/>
                    <a:lstStyle/>
                    <a:p>
                      <a:pPr latinLnBrk="1"/>
                      <a:endParaRPr lang="ko-KR" altLang="en-US" dirty="0"/>
                    </a:p>
                  </a:txBody>
                  <a:tcPr/>
                </a:tc>
                <a:tc>
                  <a:txBody>
                    <a:bodyPr/>
                    <a:lstStyle/>
                    <a:p>
                      <a:pPr algn="ctr" latinLnBrk="1"/>
                      <a:r>
                        <a:rPr lang="ko-KR" altLang="en-US" sz="700" b="0" dirty="0" smtClean="0">
                          <a:solidFill>
                            <a:schemeClr val="tx1"/>
                          </a:solidFill>
                          <a:latin typeface="+mn-ea"/>
                          <a:ea typeface="+mn-ea"/>
                        </a:rPr>
                        <a:t>멤버</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회원 사진 게시판으로 이동</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latinLnBrk="1"/>
                      <a:endParaRPr lang="ko-KR" altLang="en-US"/>
                    </a:p>
                  </a:txBody>
                  <a:tcPr/>
                </a:tc>
                <a:tc>
                  <a:txBody>
                    <a:bodyPr/>
                    <a:lstStyle/>
                    <a:p>
                      <a:pPr algn="ctr" latinLnBrk="1"/>
                      <a:r>
                        <a:rPr lang="ko-KR" altLang="en-US" sz="700" b="0" dirty="0" smtClean="0">
                          <a:solidFill>
                            <a:schemeClr val="tx1"/>
                          </a:solidFill>
                          <a:latin typeface="+mn-ea"/>
                          <a:ea typeface="+mn-ea"/>
                        </a:rPr>
                        <a:t>운동성향</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정보 수집을 통하여 일치하는 트레이너 목록 제공</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latinLnBrk="1"/>
                      <a:endParaRPr lang="ko-KR" altLang="en-US"/>
                    </a:p>
                  </a:txBody>
                  <a:tcPr/>
                </a:tc>
                <a:tc>
                  <a:txBody>
                    <a:bodyPr/>
                    <a:lstStyle/>
                    <a:p>
                      <a:pPr algn="ctr" latinLnBrk="1"/>
                      <a:r>
                        <a:rPr lang="en-US" altLang="ko-KR" sz="700" b="0" dirty="0" smtClean="0">
                          <a:solidFill>
                            <a:schemeClr val="tx1"/>
                          </a:solidFill>
                          <a:latin typeface="+mn-ea"/>
                          <a:ea typeface="+mn-ea"/>
                        </a:rPr>
                        <a:t>Q&amp;A</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700" b="0" dirty="0" smtClean="0">
                          <a:solidFill>
                            <a:schemeClr val="tx1"/>
                          </a:solidFill>
                          <a:latin typeface="+mn-ea"/>
                          <a:ea typeface="+mn-ea"/>
                        </a:rPr>
                        <a:t>Q&amp;A </a:t>
                      </a:r>
                      <a:r>
                        <a:rPr lang="ko-KR" altLang="en-US" sz="700" b="0" dirty="0" smtClean="0">
                          <a:solidFill>
                            <a:schemeClr val="tx1"/>
                          </a:solidFill>
                          <a:latin typeface="+mn-ea"/>
                          <a:ea typeface="+mn-ea"/>
                        </a:rPr>
                        <a:t>게시판으로 이동</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0">
                <a:tc rowSpan="2">
                  <a:txBody>
                    <a:bodyPr/>
                    <a:lstStyle/>
                    <a:p>
                      <a:pPr algn="ctr" latinLnBrk="1"/>
                      <a:r>
                        <a:rPr lang="ko-KR" altLang="en-US" sz="700" b="0" dirty="0" smtClean="0">
                          <a:solidFill>
                            <a:schemeClr val="tx1"/>
                          </a:solidFill>
                          <a:latin typeface="+mn-ea"/>
                          <a:ea typeface="+mn-ea"/>
                        </a:rPr>
                        <a:t>목록</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smtClean="0">
                          <a:solidFill>
                            <a:schemeClr val="tx1"/>
                          </a:solidFill>
                          <a:latin typeface="+mn-ea"/>
                          <a:ea typeface="+mn-ea"/>
                        </a:rPr>
                        <a:t>-</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트레이너 소개 및 트레이닝 횟수</a:t>
                      </a:r>
                      <a:r>
                        <a:rPr lang="en-US" altLang="ko-KR" sz="700" b="0" baseline="0" dirty="0" smtClean="0">
                          <a:solidFill>
                            <a:schemeClr val="tx1"/>
                          </a:solidFill>
                          <a:latin typeface="+mn-ea"/>
                          <a:ea typeface="+mn-ea"/>
                        </a:rPr>
                        <a:t> </a:t>
                      </a:r>
                      <a:r>
                        <a:rPr lang="ko-KR" altLang="en-US" sz="700" b="0" baseline="0" dirty="0" smtClean="0">
                          <a:solidFill>
                            <a:schemeClr val="tx1"/>
                          </a:solidFill>
                          <a:latin typeface="+mn-ea"/>
                          <a:ea typeface="+mn-ea"/>
                        </a:rPr>
                        <a:t>제공</a:t>
                      </a:r>
                      <a:endParaRPr lang="en-US" altLang="ko-KR" sz="700" b="0" baseline="0" dirty="0" smtClean="0">
                        <a:solidFill>
                          <a:schemeClr val="tx1"/>
                        </a:solidFill>
                        <a:latin typeface="+mn-ea"/>
                        <a:ea typeface="+mn-ea"/>
                      </a:endParaRPr>
                    </a:p>
                    <a:p>
                      <a:pPr algn="l" latinLnBrk="1"/>
                      <a:r>
                        <a:rPr lang="ko-KR" altLang="en-US" sz="700" b="0" baseline="0" dirty="0" smtClean="0">
                          <a:solidFill>
                            <a:schemeClr val="tx1"/>
                          </a:solidFill>
                          <a:latin typeface="+mn-ea"/>
                          <a:ea typeface="+mn-ea"/>
                        </a:rPr>
                        <a:t>트레이너 상세보기 이동버튼 제공</a:t>
                      </a:r>
                      <a:endParaRPr lang="en-US" altLang="ko-KR" sz="700" b="0" baseline="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b="0" dirty="0" smtClean="0">
                          <a:solidFill>
                            <a:schemeClr val="tx1"/>
                          </a:solidFill>
                          <a:latin typeface="+mn-ea"/>
                          <a:ea typeface="+mn-ea"/>
                        </a:rPr>
                        <a:t>베스트</a:t>
                      </a: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dirty="0" smtClean="0">
                          <a:solidFill>
                            <a:schemeClr val="tx1"/>
                          </a:solidFill>
                          <a:latin typeface="+mn-ea"/>
                          <a:ea typeface="+mn-ea"/>
                        </a:rPr>
                        <a:t>누적 트레이닝 횟수가 많은 트레이너 순위 제공</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0">
                <a:tc rowSpan="4">
                  <a:txBody>
                    <a:bodyPr/>
                    <a:lstStyle/>
                    <a:p>
                      <a:pPr algn="ctr" latinLnBrk="1"/>
                      <a:r>
                        <a:rPr lang="ko-KR" altLang="en-US" sz="700" b="0" dirty="0" smtClean="0">
                          <a:solidFill>
                            <a:schemeClr val="tx1"/>
                          </a:solidFill>
                          <a:latin typeface="+mn-ea"/>
                          <a:ea typeface="+mn-ea"/>
                        </a:rPr>
                        <a:t>트레이너 </a:t>
                      </a:r>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상세</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dirty="0" smtClean="0">
                          <a:solidFill>
                            <a:schemeClr val="tx1"/>
                          </a:solidFill>
                          <a:latin typeface="+mn-ea"/>
                          <a:ea typeface="+mn-ea"/>
                        </a:rPr>
                        <a:t>-</a:t>
                      </a:r>
                      <a:endParaRPr lang="ko-KR" altLang="en-US"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dirty="0" smtClean="0">
                          <a:solidFill>
                            <a:schemeClr val="tx1"/>
                          </a:solidFill>
                          <a:latin typeface="+mn-ea"/>
                          <a:ea typeface="+mn-ea"/>
                        </a:rPr>
                        <a:t>트레이너 소개</a:t>
                      </a:r>
                      <a:r>
                        <a:rPr lang="ko-KR" altLang="en-US" sz="700" b="0" baseline="0" dirty="0" smtClean="0">
                          <a:solidFill>
                            <a:schemeClr val="tx1"/>
                          </a:solidFill>
                          <a:latin typeface="+mn-ea"/>
                          <a:ea typeface="+mn-ea"/>
                        </a:rPr>
                        <a:t> 및 리뷰 목록</a:t>
                      </a:r>
                      <a:r>
                        <a:rPr lang="ko-KR" altLang="en-US" sz="700" b="0" dirty="0" smtClean="0">
                          <a:solidFill>
                            <a:schemeClr val="tx1"/>
                          </a:solidFill>
                          <a:latin typeface="+mn-ea"/>
                          <a:ea typeface="+mn-ea"/>
                        </a:rPr>
                        <a:t> 제공</a:t>
                      </a:r>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리뷰 상세보기로 이동</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148590">
                <a:tc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b="0" dirty="0" smtClean="0">
                          <a:solidFill>
                            <a:schemeClr val="tx1"/>
                          </a:solidFill>
                          <a:latin typeface="+mn-ea"/>
                          <a:ea typeface="+mn-ea"/>
                        </a:rPr>
                        <a:t>구경하러 가기</a:t>
                      </a: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dirty="0" smtClean="0">
                          <a:solidFill>
                            <a:schemeClr val="tx1"/>
                          </a:solidFill>
                          <a:latin typeface="+mn-ea"/>
                          <a:ea typeface="+mn-ea"/>
                        </a:rPr>
                        <a:t>트레이너 개인 페이지</a:t>
                      </a:r>
                      <a:r>
                        <a:rPr lang="ko-KR" altLang="en-US" sz="700" b="0" baseline="0" dirty="0" smtClean="0">
                          <a:solidFill>
                            <a:schemeClr val="tx1"/>
                          </a:solidFill>
                          <a:latin typeface="+mn-ea"/>
                          <a:ea typeface="+mn-ea"/>
                        </a:rPr>
                        <a:t>로 이동</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b="0" dirty="0" smtClean="0">
                          <a:solidFill>
                            <a:schemeClr val="tx1"/>
                          </a:solidFill>
                          <a:latin typeface="+mn-ea"/>
                          <a:ea typeface="+mn-ea"/>
                        </a:rPr>
                        <a:t>상담하러 가기</a:t>
                      </a: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dirty="0" smtClean="0">
                          <a:solidFill>
                            <a:schemeClr val="tx1"/>
                          </a:solidFill>
                          <a:latin typeface="+mn-ea"/>
                          <a:ea typeface="+mn-ea"/>
                        </a:rPr>
                        <a:t>트레이너가 등록한 오픈 채팅</a:t>
                      </a:r>
                      <a:r>
                        <a:rPr lang="ko-KR" altLang="en-US" sz="700" b="0" baseline="0" dirty="0" smtClean="0">
                          <a:solidFill>
                            <a:schemeClr val="tx1"/>
                          </a:solidFill>
                          <a:latin typeface="+mn-ea"/>
                          <a:ea typeface="+mn-ea"/>
                        </a:rPr>
                        <a:t> 주소로 이동</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b="0" dirty="0" smtClean="0">
                          <a:solidFill>
                            <a:schemeClr val="tx1"/>
                          </a:solidFill>
                          <a:latin typeface="+mn-ea"/>
                          <a:ea typeface="+mn-ea"/>
                        </a:rPr>
                        <a:t>결제하러 가기</a:t>
                      </a: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dirty="0" smtClean="0">
                          <a:solidFill>
                            <a:schemeClr val="tx1"/>
                          </a:solidFill>
                          <a:latin typeface="+mn-ea"/>
                          <a:ea typeface="+mn-ea"/>
                        </a:rPr>
                        <a:t>포인트 충전 및 포인트 결제 팝업 실행</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r>
              <a:tr h="0">
                <a:tc rowSpan="4">
                  <a:txBody>
                    <a:bodyPr/>
                    <a:lstStyle/>
                    <a:p>
                      <a:pPr algn="ctr" latinLnBrk="1"/>
                      <a:r>
                        <a:rPr lang="ko-KR" altLang="en-US" sz="700" b="0" dirty="0" smtClean="0">
                          <a:solidFill>
                            <a:schemeClr val="tx1"/>
                          </a:solidFill>
                          <a:latin typeface="+mn-ea"/>
                          <a:ea typeface="+mn-ea"/>
                        </a:rPr>
                        <a:t>게시판</a:t>
                      </a:r>
                      <a:r>
                        <a:rPr lang="en-US" altLang="ko-KR" sz="700" b="0" baseline="0" dirty="0" smtClean="0">
                          <a:solidFill>
                            <a:schemeClr val="tx1"/>
                          </a:solidFill>
                          <a:latin typeface="+mn-ea"/>
                          <a:ea typeface="+mn-ea"/>
                        </a:rPr>
                        <a:t> </a:t>
                      </a:r>
                      <a:endParaRPr lang="ko-KR" altLang="en-US" sz="700" b="0" dirty="0">
                        <a:solidFill>
                          <a:schemeClr val="tx1"/>
                        </a:solidFill>
                        <a:latin typeface="+mn-ea"/>
                        <a:ea typeface="+mn-ea"/>
                      </a:endParaRPr>
                    </a:p>
                  </a:txBody>
                  <a:tcPr marL="121920" marR="121920" anchor="ctr">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b="0" dirty="0" smtClean="0">
                          <a:solidFill>
                            <a:schemeClr val="tx1"/>
                          </a:solidFill>
                          <a:latin typeface="+mn-ea"/>
                          <a:ea typeface="+mn-ea"/>
                        </a:rPr>
                        <a:t>수정</a:t>
                      </a: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dirty="0" smtClean="0">
                          <a:solidFill>
                            <a:schemeClr val="tx1"/>
                          </a:solidFill>
                          <a:latin typeface="+mn-ea"/>
                          <a:ea typeface="+mn-ea"/>
                        </a:rPr>
                        <a:t>수정 페이지로 이동</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148590">
                <a:tc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b="0" dirty="0" smtClean="0">
                          <a:solidFill>
                            <a:schemeClr val="tx1"/>
                          </a:solidFill>
                          <a:latin typeface="+mn-ea"/>
                          <a:ea typeface="+mn-ea"/>
                        </a:rPr>
                        <a:t>삭제</a:t>
                      </a: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dirty="0" smtClean="0">
                          <a:solidFill>
                            <a:schemeClr val="tx1"/>
                          </a:solidFill>
                          <a:latin typeface="+mn-ea"/>
                          <a:ea typeface="+mn-ea"/>
                        </a:rPr>
                        <a:t>현재 게시물 삭제</a:t>
                      </a:r>
                      <a:endParaRPr lang="en-US" altLang="ko-KR" sz="700" b="0" dirty="0" smtClean="0">
                        <a:solidFill>
                          <a:schemeClr val="tx1"/>
                        </a:solidFill>
                        <a:latin typeface="+mn-ea"/>
                        <a:ea typeface="+mn-ea"/>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dirty="0" smtClean="0">
                          <a:solidFill>
                            <a:schemeClr val="tx1"/>
                          </a:solidFill>
                          <a:latin typeface="+mn-ea"/>
                          <a:ea typeface="+mn-ea"/>
                        </a:rPr>
                        <a:t>:</a:t>
                      </a:r>
                      <a:r>
                        <a:rPr lang="ko-KR" altLang="en-US" sz="700" b="0" dirty="0" smtClean="0">
                          <a:solidFill>
                            <a:schemeClr val="tx1"/>
                          </a:solidFill>
                          <a:latin typeface="+mn-ea"/>
                          <a:ea typeface="+mn-ea"/>
                        </a:rPr>
                        <a:t>작성한 계정일 때만 버튼 노출</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b="0" dirty="0" smtClean="0">
                          <a:solidFill>
                            <a:schemeClr val="tx1"/>
                          </a:solidFill>
                          <a:latin typeface="+mn-ea"/>
                          <a:ea typeface="+mn-ea"/>
                        </a:rPr>
                        <a:t>목록</a:t>
                      </a: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dirty="0" smtClean="0">
                          <a:solidFill>
                            <a:schemeClr val="tx1"/>
                          </a:solidFill>
                          <a:latin typeface="+mn-ea"/>
                          <a:ea typeface="+mn-ea"/>
                        </a:rPr>
                        <a:t>게시물 목록으로 이동</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b="0" dirty="0" smtClean="0">
                          <a:solidFill>
                            <a:schemeClr val="tx1"/>
                          </a:solidFill>
                          <a:latin typeface="+mn-ea"/>
                          <a:ea typeface="+mn-ea"/>
                        </a:rPr>
                        <a:t>상세</a:t>
                      </a: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dirty="0" smtClean="0">
                          <a:solidFill>
                            <a:schemeClr val="tx1"/>
                          </a:solidFill>
                          <a:latin typeface="+mn-ea"/>
                          <a:ea typeface="+mn-ea"/>
                        </a:rPr>
                        <a:t>게시물 제목</a:t>
                      </a:r>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내용</a:t>
                      </a:r>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첨부파일 제공</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3" name="그림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6240" y="2492896"/>
            <a:ext cx="2062388" cy="4161048"/>
          </a:xfrm>
          <a:prstGeom prst="rect">
            <a:avLst/>
          </a:prstGeom>
        </p:spPr>
      </p:pic>
    </p:spTree>
    <p:extLst>
      <p:ext uri="{BB962C8B-B14F-4D97-AF65-F5344CB8AC3E}">
        <p14:creationId xmlns:p14="http://schemas.microsoft.com/office/powerpoint/2010/main" val="946869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6004" y="1268760"/>
            <a:ext cx="2701844" cy="5451208"/>
          </a:xfrm>
          <a:prstGeom prst="rect">
            <a:avLst/>
          </a:prstGeom>
        </p:spPr>
      </p:pic>
      <p:graphicFrame>
        <p:nvGraphicFramePr>
          <p:cNvPr id="2" name="표 1"/>
          <p:cNvGraphicFramePr>
            <a:graphicFrameLocks noGrp="1"/>
          </p:cNvGraphicFramePr>
          <p:nvPr>
            <p:extLst>
              <p:ext uri="{D42A27DB-BD31-4B8C-83A1-F6EECF244321}">
                <p14:modId xmlns:p14="http://schemas.microsoft.com/office/powerpoint/2010/main" val="1475538861"/>
              </p:ext>
            </p:extLst>
          </p:nvPr>
        </p:nvGraphicFramePr>
        <p:xfrm>
          <a:off x="5111893" y="1340768"/>
          <a:ext cx="6528723" cy="4246232"/>
        </p:xfrm>
        <a:graphic>
          <a:graphicData uri="http://schemas.openxmlformats.org/drawingml/2006/table">
            <a:tbl>
              <a:tblPr firstRow="1" bandRow="1">
                <a:effectLst>
                  <a:outerShdw blurRad="50800" dist="50800" dir="5400000" algn="ctr" rotWithShape="0">
                    <a:srgbClr val="000000">
                      <a:alpha val="5000"/>
                    </a:srgbClr>
                  </a:outerShdw>
                </a:effectLst>
                <a:tableStyleId>{5C22544A-7EE6-4342-B048-85BDC9FD1C3A}</a:tableStyleId>
              </a:tblPr>
              <a:tblGrid>
                <a:gridCol w="960105"/>
                <a:gridCol w="1344149"/>
                <a:gridCol w="4224469"/>
              </a:tblGrid>
              <a:tr h="198774">
                <a:tc>
                  <a:txBody>
                    <a:bodyPr/>
                    <a:lstStyle/>
                    <a:p>
                      <a:pPr algn="ctr" latinLnBrk="1"/>
                      <a:r>
                        <a:rPr lang="en-US" altLang="ko-KR" sz="700" b="0" dirty="0" smtClean="0">
                          <a:solidFill>
                            <a:schemeClr val="tx1"/>
                          </a:solidFill>
                          <a:latin typeface="+mn-ea"/>
                          <a:ea typeface="+mn-ea"/>
                        </a:rPr>
                        <a:t>GNB</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700" b="0" dirty="0" smtClean="0">
                          <a:solidFill>
                            <a:schemeClr val="tx1"/>
                          </a:solidFill>
                          <a:latin typeface="+mn-ea"/>
                          <a:ea typeface="+mn-ea"/>
                        </a:rPr>
                        <a:t>항목</a:t>
                      </a:r>
                      <a:endParaRPr lang="ko-KR" altLang="en-US" sz="700" b="0" dirty="0">
                        <a:solidFill>
                          <a:schemeClr val="tx1"/>
                        </a:solidFill>
                        <a:latin typeface="+mn-ea"/>
                        <a:ea typeface="+mn-ea"/>
                      </a:endParaRPr>
                    </a:p>
                  </a:txBody>
                  <a:tcPr marL="121920" marR="1219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700" b="0" dirty="0" smtClean="0">
                          <a:solidFill>
                            <a:schemeClr val="tx1"/>
                          </a:solidFill>
                          <a:latin typeface="+mn-ea"/>
                          <a:ea typeface="+mn-ea"/>
                        </a:rPr>
                        <a:t>상세설명</a:t>
                      </a:r>
                      <a:endParaRPr lang="ko-KR" altLang="en-US" sz="700" b="0" dirty="0">
                        <a:solidFill>
                          <a:schemeClr val="tx1"/>
                        </a:solidFill>
                        <a:latin typeface="+mn-ea"/>
                        <a:ea typeface="+mn-ea"/>
                      </a:endParaRPr>
                    </a:p>
                  </a:txBody>
                  <a:tcPr marL="121920" marR="1219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68665">
                <a:tc rowSpan="2">
                  <a:txBody>
                    <a:bodyPr/>
                    <a:lstStyle/>
                    <a:p>
                      <a:pPr algn="ctr" latinLnBrk="1"/>
                      <a:r>
                        <a:rPr lang="ko-KR" altLang="en-US" sz="700" b="0" dirty="0" smtClean="0">
                          <a:solidFill>
                            <a:schemeClr val="tx1"/>
                          </a:solidFill>
                          <a:latin typeface="+mn-ea"/>
                          <a:ea typeface="+mn-ea"/>
                        </a:rPr>
                        <a:t>운동성향</a:t>
                      </a:r>
                      <a:endParaRPr lang="ko-KR" altLang="en-US" sz="700" b="0" dirty="0">
                        <a:solidFill>
                          <a:schemeClr val="tx1"/>
                        </a:solidFill>
                        <a:latin typeface="+mn-ea"/>
                        <a:ea typeface="+mn-ea"/>
                      </a:endParaRPr>
                    </a:p>
                  </a:txBody>
                  <a:tcPr marL="121920" marR="121920" anchor="ctr">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smtClean="0">
                          <a:solidFill>
                            <a:schemeClr val="tx1"/>
                          </a:solidFill>
                          <a:latin typeface="+mn-ea"/>
                          <a:ea typeface="+mn-ea"/>
                        </a:rPr>
                        <a:t>-</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회원 성별</a:t>
                      </a:r>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나이</a:t>
                      </a:r>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트레이너 성별</a:t>
                      </a:r>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거주 지역</a:t>
                      </a:r>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수강 날짜</a:t>
                      </a:r>
                      <a:r>
                        <a:rPr lang="en-US" altLang="ko-KR" sz="700" b="0" dirty="0" smtClean="0">
                          <a:solidFill>
                            <a:schemeClr val="tx1"/>
                          </a:solidFill>
                          <a:latin typeface="+mn-ea"/>
                          <a:ea typeface="+mn-ea"/>
                        </a:rPr>
                        <a:t>,</a:t>
                      </a:r>
                      <a:r>
                        <a:rPr lang="en-US" altLang="ko-KR" sz="700" b="0" baseline="0" dirty="0" smtClean="0">
                          <a:solidFill>
                            <a:schemeClr val="tx1"/>
                          </a:solidFill>
                          <a:latin typeface="+mn-ea"/>
                          <a:ea typeface="+mn-ea"/>
                        </a:rPr>
                        <a:t> </a:t>
                      </a:r>
                      <a:r>
                        <a:rPr lang="ko-KR" altLang="en-US" sz="700" b="0" baseline="0" dirty="0" smtClean="0">
                          <a:solidFill>
                            <a:schemeClr val="tx1"/>
                          </a:solidFill>
                          <a:latin typeface="+mn-ea"/>
                          <a:ea typeface="+mn-ea"/>
                        </a:rPr>
                        <a:t>수강 시간 등을 입력 받아 일치하는 트레이너 목록 제공</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368665">
                <a:tc vMerge="1">
                  <a:txBody>
                    <a:bodyPr/>
                    <a:lstStyle/>
                    <a:p>
                      <a:pPr latinLnBrk="1"/>
                      <a:endParaRPr lang="ko-KR" altLang="en-US"/>
                    </a:p>
                  </a:txBody>
                  <a:tcPr/>
                </a:tc>
                <a:tc>
                  <a:txBody>
                    <a:bodyPr/>
                    <a:lstStyle/>
                    <a:p>
                      <a:pPr algn="ctr" latinLnBrk="1"/>
                      <a:r>
                        <a:rPr lang="ko-KR" altLang="en-US" sz="700" b="0" dirty="0" smtClean="0">
                          <a:solidFill>
                            <a:schemeClr val="tx1"/>
                          </a:solidFill>
                          <a:latin typeface="+mn-ea"/>
                          <a:ea typeface="+mn-ea"/>
                        </a:rPr>
                        <a:t>주소 검색</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동</a:t>
                      </a:r>
                      <a:r>
                        <a:rPr lang="ko-KR" altLang="en-US" sz="700" b="0" baseline="0" dirty="0" smtClean="0">
                          <a:solidFill>
                            <a:schemeClr val="tx1"/>
                          </a:solidFill>
                          <a:latin typeface="+mn-ea"/>
                          <a:ea typeface="+mn-ea"/>
                        </a:rPr>
                        <a:t> 입력 시 일치하는 주소 최대 </a:t>
                      </a:r>
                      <a:r>
                        <a:rPr lang="en-US" altLang="ko-KR" sz="700" b="0" baseline="0" dirty="0" smtClean="0">
                          <a:solidFill>
                            <a:schemeClr val="tx1"/>
                          </a:solidFill>
                          <a:latin typeface="+mn-ea"/>
                          <a:ea typeface="+mn-ea"/>
                        </a:rPr>
                        <a:t>100</a:t>
                      </a:r>
                      <a:r>
                        <a:rPr lang="ko-KR" altLang="en-US" sz="700" b="0" baseline="0" dirty="0" smtClean="0">
                          <a:solidFill>
                            <a:schemeClr val="tx1"/>
                          </a:solidFill>
                          <a:latin typeface="+mn-ea"/>
                          <a:ea typeface="+mn-ea"/>
                        </a:rPr>
                        <a:t>개 제공</a:t>
                      </a:r>
                      <a:endParaRPr lang="en-US" altLang="ko-KR" sz="700" b="0" baseline="0" dirty="0" smtClean="0">
                        <a:solidFill>
                          <a:schemeClr val="tx1"/>
                        </a:solidFill>
                        <a:latin typeface="+mn-ea"/>
                        <a:ea typeface="+mn-ea"/>
                      </a:endParaRPr>
                    </a:p>
                    <a:p>
                      <a:pPr algn="l" latinLnBrk="1"/>
                      <a:r>
                        <a:rPr lang="en-US" altLang="ko-KR" sz="700" b="0" dirty="0" smtClean="0">
                          <a:solidFill>
                            <a:schemeClr val="tx1"/>
                          </a:solidFill>
                          <a:latin typeface="+mn-ea"/>
                          <a:ea typeface="+mn-ea"/>
                        </a:rPr>
                        <a:t>:</a:t>
                      </a:r>
                      <a:r>
                        <a:rPr lang="ko-KR" altLang="en-US" sz="700" b="0" dirty="0" smtClean="0">
                          <a:solidFill>
                            <a:schemeClr val="tx1"/>
                          </a:solidFill>
                          <a:latin typeface="+mn-ea"/>
                          <a:ea typeface="+mn-ea"/>
                        </a:rPr>
                        <a:t>상세 입력 가능</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r>
              <a:tr h="0">
                <a:tc rowSpan="3">
                  <a:txBody>
                    <a:bodyPr/>
                    <a:lstStyle/>
                    <a:p>
                      <a:pPr algn="ctr" latinLnBrk="1"/>
                      <a:r>
                        <a:rPr lang="ko-KR" altLang="en-US" sz="700" b="0" dirty="0" smtClean="0">
                          <a:solidFill>
                            <a:schemeClr val="tx1"/>
                          </a:solidFill>
                          <a:latin typeface="+mn-ea"/>
                          <a:ea typeface="+mn-ea"/>
                        </a:rPr>
                        <a:t>결제</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700" b="0" dirty="0" smtClean="0">
                          <a:solidFill>
                            <a:schemeClr val="tx1"/>
                          </a:solidFill>
                          <a:latin typeface="+mn-ea"/>
                          <a:ea typeface="+mn-ea"/>
                        </a:rPr>
                        <a:t>포인트 충전</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결제 금액과 카드 정보를 통한 결제 진행</a:t>
                      </a:r>
                      <a:endParaRPr lang="en-US" altLang="ko-KR" sz="700" b="0" dirty="0" smtClean="0">
                        <a:solidFill>
                          <a:schemeClr val="tx1"/>
                        </a:solidFill>
                        <a:latin typeface="+mn-ea"/>
                        <a:ea typeface="+mn-ea"/>
                      </a:endParaRPr>
                    </a:p>
                    <a:p>
                      <a:pPr algn="l" latinLnBrk="1"/>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카카오페이</a:t>
                      </a:r>
                      <a:r>
                        <a:rPr lang="en-US" altLang="ko-KR" sz="700" b="0" dirty="0" smtClean="0">
                          <a:solidFill>
                            <a:schemeClr val="tx1"/>
                          </a:solidFill>
                          <a:latin typeface="+mn-ea"/>
                          <a:ea typeface="+mn-ea"/>
                        </a:rPr>
                        <a:t>, </a:t>
                      </a:r>
                      <a:r>
                        <a:rPr lang="ko-KR" altLang="en-US" sz="700" b="0" dirty="0" err="1" smtClean="0">
                          <a:solidFill>
                            <a:schemeClr val="tx1"/>
                          </a:solidFill>
                          <a:latin typeface="+mn-ea"/>
                          <a:ea typeface="+mn-ea"/>
                        </a:rPr>
                        <a:t>네이버페이</a:t>
                      </a:r>
                      <a:r>
                        <a:rPr lang="ko-KR" altLang="en-US" sz="700" b="0" dirty="0" smtClean="0">
                          <a:solidFill>
                            <a:schemeClr val="tx1"/>
                          </a:solidFill>
                          <a:latin typeface="+mn-ea"/>
                          <a:ea typeface="+mn-ea"/>
                        </a:rPr>
                        <a:t> 가능</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231067">
                <a:tc vMerge="1">
                  <a:txBody>
                    <a:bodyPr/>
                    <a:lstStyle/>
                    <a:p>
                      <a:pPr latinLnBrk="1"/>
                      <a:endParaRPr lang="ko-KR" altLang="en-US"/>
                    </a:p>
                  </a:txBody>
                  <a:tcPr/>
                </a:tc>
                <a:tc>
                  <a:txBody>
                    <a:bodyPr/>
                    <a:lstStyle/>
                    <a:p>
                      <a:pPr algn="ctr" latinLnBrk="1"/>
                      <a:r>
                        <a:rPr lang="ko-KR" altLang="en-US" sz="700" b="0" dirty="0" smtClean="0">
                          <a:solidFill>
                            <a:schemeClr val="tx1"/>
                          </a:solidFill>
                          <a:latin typeface="+mn-ea"/>
                          <a:ea typeface="+mn-ea"/>
                        </a:rPr>
                        <a:t>트레이닝 비용 결제</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확인 버튼 클릭 시 트레이너가 입력한 금액만큼 포인트 차감</a:t>
                      </a:r>
                      <a:endParaRPr lang="en-US" altLang="ko-KR" sz="700" b="0" dirty="0" smtClean="0">
                        <a:solidFill>
                          <a:schemeClr val="tx1"/>
                        </a:solidFill>
                        <a:latin typeface="+mn-ea"/>
                        <a:ea typeface="+mn-ea"/>
                      </a:endParaRPr>
                    </a:p>
                    <a:p>
                      <a:pPr algn="l" latinLnBrk="1"/>
                      <a:r>
                        <a:rPr lang="en-US" altLang="ko-KR" sz="700" b="0" dirty="0" smtClean="0">
                          <a:solidFill>
                            <a:schemeClr val="tx1"/>
                          </a:solidFill>
                          <a:latin typeface="+mn-ea"/>
                          <a:ea typeface="+mn-ea"/>
                        </a:rPr>
                        <a:t>:</a:t>
                      </a:r>
                      <a:r>
                        <a:rPr lang="ko-KR" altLang="en-US" sz="700" b="0" dirty="0" smtClean="0">
                          <a:solidFill>
                            <a:schemeClr val="tx1"/>
                          </a:solidFill>
                          <a:latin typeface="+mn-ea"/>
                          <a:ea typeface="+mn-ea"/>
                        </a:rPr>
                        <a:t>결제 시 회원 마이</a:t>
                      </a:r>
                      <a:r>
                        <a:rPr lang="ko-KR" altLang="en-US" sz="700" b="0" baseline="0" dirty="0" smtClean="0">
                          <a:solidFill>
                            <a:schemeClr val="tx1"/>
                          </a:solidFill>
                          <a:latin typeface="+mn-ea"/>
                          <a:ea typeface="+mn-ea"/>
                        </a:rPr>
                        <a:t> 페이지에 있는 결제 내역에 리뷰 작성 버튼 활성화</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157334">
                <a:tc vMerge="1">
                  <a:txBody>
                    <a:bodyPr/>
                    <a:lstStyle/>
                    <a:p>
                      <a:pPr latinLnBrk="1"/>
                      <a:endParaRPr lang="ko-KR" altLang="en-US"/>
                    </a:p>
                  </a:txBody>
                  <a:tcPr/>
                </a:tc>
                <a:tc>
                  <a:txBody>
                    <a:bodyPr/>
                    <a:lstStyle/>
                    <a:p>
                      <a:pPr algn="ctr" latinLnBrk="1"/>
                      <a:r>
                        <a:rPr lang="ko-KR" altLang="en-US" sz="700" b="0" dirty="0" smtClean="0">
                          <a:solidFill>
                            <a:schemeClr val="tx1"/>
                          </a:solidFill>
                          <a:latin typeface="+mn-ea"/>
                          <a:ea typeface="+mn-ea"/>
                        </a:rPr>
                        <a:t>포인트 환전</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포인트</a:t>
                      </a:r>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계좌번호</a:t>
                      </a:r>
                      <a:r>
                        <a:rPr lang="en-US" altLang="ko-KR" sz="700" b="0" dirty="0" smtClean="0">
                          <a:solidFill>
                            <a:schemeClr val="tx1"/>
                          </a:solidFill>
                          <a:latin typeface="+mn-ea"/>
                          <a:ea typeface="+mn-ea"/>
                        </a:rPr>
                        <a:t>, </a:t>
                      </a:r>
                      <a:r>
                        <a:rPr lang="ko-KR" altLang="en-US" sz="700" b="0" dirty="0" err="1" smtClean="0">
                          <a:solidFill>
                            <a:schemeClr val="tx1"/>
                          </a:solidFill>
                          <a:latin typeface="+mn-ea"/>
                          <a:ea typeface="+mn-ea"/>
                        </a:rPr>
                        <a:t>은행명</a:t>
                      </a:r>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비밀번호 입력 시 포인트에서 </a:t>
                      </a:r>
                      <a:r>
                        <a:rPr lang="en-US" altLang="ko-KR" sz="700" b="0" dirty="0" smtClean="0">
                          <a:solidFill>
                            <a:schemeClr val="tx1"/>
                          </a:solidFill>
                          <a:latin typeface="+mn-ea"/>
                          <a:ea typeface="+mn-ea"/>
                        </a:rPr>
                        <a:t>5% </a:t>
                      </a:r>
                      <a:r>
                        <a:rPr lang="ko-KR" altLang="en-US" sz="700" b="0" dirty="0" smtClean="0">
                          <a:solidFill>
                            <a:schemeClr val="tx1"/>
                          </a:solidFill>
                          <a:latin typeface="+mn-ea"/>
                          <a:ea typeface="+mn-ea"/>
                        </a:rPr>
                        <a:t>차감 후 입금</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0">
                <a:tc rowSpan="2">
                  <a:txBody>
                    <a:bodyPr/>
                    <a:lstStyle/>
                    <a:p>
                      <a:pPr algn="ctr" latinLnBrk="1"/>
                      <a:r>
                        <a:rPr lang="ko-KR" altLang="en-US" sz="700" b="0" dirty="0" smtClean="0">
                          <a:solidFill>
                            <a:schemeClr val="tx1"/>
                          </a:solidFill>
                          <a:latin typeface="+mn-ea"/>
                          <a:ea typeface="+mn-ea"/>
                        </a:rPr>
                        <a:t>계정</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700" b="0" dirty="0" smtClean="0">
                          <a:solidFill>
                            <a:schemeClr val="tx1"/>
                          </a:solidFill>
                          <a:latin typeface="+mn-ea"/>
                          <a:ea typeface="+mn-ea"/>
                        </a:rPr>
                        <a:t>로그아웃</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로그아웃 기능 제공</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277368">
                <a:tc vMerge="1">
                  <a:txBody>
                    <a:bodyPr/>
                    <a:lstStyle/>
                    <a:p>
                      <a:pPr latinLnBrk="1"/>
                      <a:endParaRPr lang="ko-KR" altLang="en-US"/>
                    </a:p>
                  </a:txBody>
                  <a:tcPr/>
                </a:tc>
                <a:tc>
                  <a:txBody>
                    <a:bodyPr/>
                    <a:lstStyle/>
                    <a:p>
                      <a:pPr algn="ctr" latinLnBrk="1"/>
                      <a:r>
                        <a:rPr lang="ko-KR" altLang="en-US" sz="700" b="0" dirty="0" smtClean="0">
                          <a:solidFill>
                            <a:schemeClr val="tx1"/>
                          </a:solidFill>
                          <a:latin typeface="+mn-ea"/>
                          <a:ea typeface="+mn-ea"/>
                        </a:rPr>
                        <a:t>회원탈퇴</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비밀번호 확인 후 회원탈퇴 기능 제공</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r>
              <a:tr h="0">
                <a:tc rowSpan="4">
                  <a:txBody>
                    <a:bodyPr/>
                    <a:lstStyle/>
                    <a:p>
                      <a:pPr algn="ctr" latinLnBrk="1"/>
                      <a:r>
                        <a:rPr lang="ko-KR" altLang="en-US" sz="700" b="0" dirty="0" smtClean="0">
                          <a:solidFill>
                            <a:schemeClr val="tx1"/>
                          </a:solidFill>
                          <a:latin typeface="+mn-ea"/>
                          <a:ea typeface="+mn-ea"/>
                        </a:rPr>
                        <a:t>트레이너</a:t>
                      </a:r>
                      <a:endParaRPr lang="en-US" altLang="ko-KR" sz="700" b="0" dirty="0" smtClean="0">
                        <a:solidFill>
                          <a:schemeClr val="tx1"/>
                        </a:solidFill>
                        <a:latin typeface="+mn-ea"/>
                        <a:ea typeface="+mn-ea"/>
                      </a:endParaRPr>
                    </a:p>
                    <a:p>
                      <a:pPr algn="ctr" latinLnBrk="1"/>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개인페이지</a:t>
                      </a:r>
                      <a:endParaRPr lang="ko-KR" altLang="en-US" sz="700" b="0" dirty="0">
                        <a:solidFill>
                          <a:schemeClr val="tx1"/>
                        </a:solidFill>
                        <a:latin typeface="+mn-ea"/>
                        <a:ea typeface="+mn-ea"/>
                      </a:endParaRPr>
                    </a:p>
                  </a:txBody>
                  <a:tcPr marL="121920" marR="121920" anchor="ctr">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700" b="0" dirty="0" smtClean="0">
                          <a:solidFill>
                            <a:schemeClr val="tx1"/>
                          </a:solidFill>
                          <a:latin typeface="+mn-ea"/>
                          <a:ea typeface="+mn-ea"/>
                        </a:rPr>
                        <a:t>사진 삭제</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해당 사진 선택 후 클릭 시 삭제 기능 제공</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160020">
                <a:tc vMerge="1">
                  <a:txBody>
                    <a:bodyPr/>
                    <a:lstStyle/>
                    <a:p>
                      <a:pPr latinLnBrk="1"/>
                      <a:endParaRPr lang="ko-KR" altLang="en-US"/>
                    </a:p>
                  </a:txBody>
                  <a:tcPr/>
                </a:tc>
                <a:tc>
                  <a:txBody>
                    <a:bodyPr/>
                    <a:lstStyle/>
                    <a:p>
                      <a:pPr algn="ctr" latinLnBrk="1"/>
                      <a:r>
                        <a:rPr lang="ko-KR" altLang="en-US" sz="700" b="0" dirty="0" smtClean="0">
                          <a:solidFill>
                            <a:schemeClr val="tx1"/>
                          </a:solidFill>
                          <a:latin typeface="+mn-ea"/>
                          <a:ea typeface="+mn-ea"/>
                        </a:rPr>
                        <a:t>사진 업로드</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첨부파일 선택 후 완료 버튼 클릭 시 사진 업로드</a:t>
                      </a:r>
                      <a:endParaRPr lang="en-US" altLang="ko-KR" sz="700" b="0" dirty="0" smtClean="0">
                        <a:solidFill>
                          <a:schemeClr val="tx1"/>
                        </a:solidFill>
                        <a:latin typeface="+mn-ea"/>
                        <a:ea typeface="+mn-ea"/>
                      </a:endParaRPr>
                    </a:p>
                    <a:p>
                      <a:pPr algn="l" latinLnBrk="1"/>
                      <a:r>
                        <a:rPr lang="ko-KR" altLang="en-US" sz="700" b="0" dirty="0" smtClean="0">
                          <a:solidFill>
                            <a:schemeClr val="tx1"/>
                          </a:solidFill>
                          <a:latin typeface="+mn-ea"/>
                          <a:ea typeface="+mn-ea"/>
                        </a:rPr>
                        <a:t>취소 버튼 클릭 시 업로드 기능 종료</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121920">
                <a:tc vMerge="1">
                  <a:txBody>
                    <a:bodyPr/>
                    <a:lstStyle/>
                    <a:p>
                      <a:pPr latinLnBrk="1"/>
                      <a:endParaRPr lang="ko-KR" altLang="en-US"/>
                    </a:p>
                  </a:txBody>
                  <a:tcPr/>
                </a:tc>
                <a:tc>
                  <a:txBody>
                    <a:bodyPr/>
                    <a:lstStyle/>
                    <a:p>
                      <a:pPr algn="ctr" latinLnBrk="1"/>
                      <a:r>
                        <a:rPr lang="ko-KR" altLang="en-US" sz="700" b="0" dirty="0" smtClean="0">
                          <a:solidFill>
                            <a:schemeClr val="tx1"/>
                          </a:solidFill>
                          <a:latin typeface="+mn-ea"/>
                          <a:ea typeface="+mn-ea"/>
                        </a:rPr>
                        <a:t>프로필 변경</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첨부파일 선택 후 완료 버튼 클릭 시 프로필 사진 변경</a:t>
                      </a:r>
                      <a:endParaRPr lang="en-US" altLang="ko-KR" sz="700" b="0" dirty="0" smtClean="0">
                        <a:solidFill>
                          <a:schemeClr val="tx1"/>
                        </a:solidFill>
                        <a:latin typeface="+mn-ea"/>
                        <a:ea typeface="+mn-ea"/>
                      </a:endParaRPr>
                    </a:p>
                    <a:p>
                      <a:pPr algn="l" latinLnBrk="1"/>
                      <a:r>
                        <a:rPr lang="ko-KR" altLang="en-US" sz="700" b="0" dirty="0" smtClean="0">
                          <a:solidFill>
                            <a:schemeClr val="tx1"/>
                          </a:solidFill>
                          <a:latin typeface="+mn-ea"/>
                          <a:ea typeface="+mn-ea"/>
                        </a:rPr>
                        <a:t>취소 버튼 클릭 시 프로필 사진 변경 기능 종료</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0">
                <a:tc vMerge="1">
                  <a:txBody>
                    <a:bodyPr/>
                    <a:lstStyle/>
                    <a:p>
                      <a:pPr latinLnBrk="1"/>
                      <a:endParaRPr lang="ko-KR" altLang="en-US"/>
                    </a:p>
                  </a:txBody>
                  <a:tcPr/>
                </a:tc>
                <a:tc>
                  <a:txBody>
                    <a:bodyPr/>
                    <a:lstStyle/>
                    <a:p>
                      <a:pPr algn="ctr" latinLnBrk="1"/>
                      <a:r>
                        <a:rPr lang="ko-KR" altLang="en-US" sz="700" b="0" dirty="0" smtClean="0">
                          <a:solidFill>
                            <a:schemeClr val="tx1"/>
                          </a:solidFill>
                          <a:latin typeface="+mn-ea"/>
                          <a:ea typeface="+mn-ea"/>
                        </a:rPr>
                        <a:t>돋보기</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클릭 시 </a:t>
                      </a:r>
                      <a:r>
                        <a:rPr lang="ko-KR" altLang="en-US" sz="700" b="0" dirty="0" err="1" smtClean="0">
                          <a:solidFill>
                            <a:schemeClr val="tx1"/>
                          </a:solidFill>
                          <a:latin typeface="+mn-ea"/>
                          <a:ea typeface="+mn-ea"/>
                        </a:rPr>
                        <a:t>모달에</a:t>
                      </a:r>
                      <a:r>
                        <a:rPr lang="ko-KR" altLang="en-US" sz="700" b="0" dirty="0" smtClean="0">
                          <a:solidFill>
                            <a:schemeClr val="tx1"/>
                          </a:solidFill>
                          <a:latin typeface="+mn-ea"/>
                          <a:ea typeface="+mn-ea"/>
                        </a:rPr>
                        <a:t> 해당 사진 원본 제공</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ctr" latinLnBrk="1"/>
                      <a:r>
                        <a:rPr lang="en-US" altLang="ko-KR" sz="700" b="0" dirty="0" smtClean="0">
                          <a:solidFill>
                            <a:schemeClr val="tx1"/>
                          </a:solidFill>
                          <a:latin typeface="+mn-ea"/>
                          <a:ea typeface="+mn-ea"/>
                        </a:rPr>
                        <a:t>Q&amp;A</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700" b="0" dirty="0" smtClean="0">
                          <a:solidFill>
                            <a:schemeClr val="tx1"/>
                          </a:solidFill>
                          <a:latin typeface="+mn-ea"/>
                          <a:ea typeface="+mn-ea"/>
                        </a:rPr>
                        <a:t>자주 묻는</a:t>
                      </a:r>
                      <a:r>
                        <a:rPr lang="ko-KR" altLang="en-US" sz="700" b="0" baseline="0" dirty="0" smtClean="0">
                          <a:solidFill>
                            <a:schemeClr val="tx1"/>
                          </a:solidFill>
                          <a:latin typeface="+mn-ea"/>
                          <a:ea typeface="+mn-ea"/>
                        </a:rPr>
                        <a:t> 질문</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누적 데이터를 통해 자주 묻는 질문의 답을 제공</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152400">
                <a:tc rowSpan="2">
                  <a:txBody>
                    <a:bodyPr/>
                    <a:lstStyle/>
                    <a:p>
                      <a:pPr algn="ctr" latinLnBrk="1"/>
                      <a:r>
                        <a:rPr lang="ko-KR" altLang="en-US" sz="700" b="0" dirty="0" smtClean="0">
                          <a:solidFill>
                            <a:schemeClr val="tx1"/>
                          </a:solidFill>
                          <a:latin typeface="+mn-ea"/>
                          <a:ea typeface="+mn-ea"/>
                        </a:rPr>
                        <a:t>관리자</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smtClean="0">
                          <a:solidFill>
                            <a:schemeClr val="tx1"/>
                          </a:solidFill>
                          <a:latin typeface="+mn-ea"/>
                          <a:ea typeface="+mn-ea"/>
                        </a:rPr>
                        <a:t>Q&amp;A :</a:t>
                      </a:r>
                      <a:r>
                        <a:rPr lang="en-US" altLang="ko-KR" sz="700" b="0" baseline="0" dirty="0" smtClean="0">
                          <a:solidFill>
                            <a:schemeClr val="tx1"/>
                          </a:solidFill>
                          <a:latin typeface="+mn-ea"/>
                          <a:ea typeface="+mn-ea"/>
                        </a:rPr>
                        <a:t> </a:t>
                      </a:r>
                      <a:r>
                        <a:rPr lang="ko-KR" altLang="en-US" sz="700" b="0" baseline="0" dirty="0" smtClean="0">
                          <a:solidFill>
                            <a:schemeClr val="tx1"/>
                          </a:solidFill>
                          <a:latin typeface="+mn-ea"/>
                          <a:ea typeface="+mn-ea"/>
                        </a:rPr>
                        <a:t>답변</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클릭 시 질문</a:t>
                      </a:r>
                      <a:r>
                        <a:rPr lang="ko-KR" altLang="en-US" sz="700" b="0" baseline="0" dirty="0" smtClean="0">
                          <a:solidFill>
                            <a:schemeClr val="tx1"/>
                          </a:solidFill>
                          <a:latin typeface="+mn-ea"/>
                          <a:ea typeface="+mn-ea"/>
                        </a:rPr>
                        <a:t> 응답 페이지로 이동하며 </a:t>
                      </a:r>
                      <a:endParaRPr lang="en-US" altLang="ko-KR" sz="700" b="0" baseline="0" dirty="0" smtClean="0">
                        <a:solidFill>
                          <a:schemeClr val="tx1"/>
                        </a:solidFill>
                        <a:latin typeface="+mn-ea"/>
                        <a:ea typeface="+mn-ea"/>
                      </a:endParaRPr>
                    </a:p>
                    <a:p>
                      <a:pPr algn="l" latinLnBrk="1"/>
                      <a:r>
                        <a:rPr lang="ko-KR" altLang="en-US" sz="700" b="0" baseline="0" dirty="0" smtClean="0">
                          <a:solidFill>
                            <a:schemeClr val="tx1"/>
                          </a:solidFill>
                          <a:latin typeface="+mn-ea"/>
                          <a:ea typeface="+mn-ea"/>
                        </a:rPr>
                        <a:t>답변 버튼 클릭 시</a:t>
                      </a:r>
                      <a:r>
                        <a:rPr lang="en-US" altLang="ko-KR" sz="700" b="0" baseline="0" dirty="0" smtClean="0">
                          <a:solidFill>
                            <a:schemeClr val="tx1"/>
                          </a:solidFill>
                          <a:latin typeface="+mn-ea"/>
                          <a:ea typeface="+mn-ea"/>
                        </a:rPr>
                        <a:t> </a:t>
                      </a:r>
                      <a:r>
                        <a:rPr lang="ko-KR" altLang="en-US" sz="700" b="0" baseline="0" dirty="0" smtClean="0">
                          <a:solidFill>
                            <a:schemeClr val="tx1"/>
                          </a:solidFill>
                          <a:latin typeface="+mn-ea"/>
                          <a:ea typeface="+mn-ea"/>
                        </a:rPr>
                        <a:t>제목에 </a:t>
                      </a:r>
                      <a:r>
                        <a:rPr lang="en-US" altLang="ko-KR" sz="700" b="0" baseline="0" dirty="0" smtClean="0">
                          <a:solidFill>
                            <a:schemeClr val="tx1"/>
                          </a:solidFill>
                          <a:latin typeface="+mn-ea"/>
                          <a:ea typeface="+mn-ea"/>
                        </a:rPr>
                        <a:t>[</a:t>
                      </a:r>
                      <a:r>
                        <a:rPr lang="ko-KR" altLang="en-US" sz="700" b="0" baseline="0" dirty="0" smtClean="0">
                          <a:solidFill>
                            <a:schemeClr val="tx1"/>
                          </a:solidFill>
                          <a:latin typeface="+mn-ea"/>
                          <a:ea typeface="+mn-ea"/>
                        </a:rPr>
                        <a:t>답변 완료</a:t>
                      </a:r>
                      <a:r>
                        <a:rPr lang="en-US" altLang="ko-KR" sz="700" b="0" baseline="0" dirty="0" smtClean="0">
                          <a:solidFill>
                            <a:schemeClr val="tx1"/>
                          </a:solidFill>
                          <a:latin typeface="+mn-ea"/>
                          <a:ea typeface="+mn-ea"/>
                        </a:rPr>
                        <a:t>]</a:t>
                      </a:r>
                      <a:r>
                        <a:rPr lang="ko-KR" altLang="en-US" sz="700" b="0" baseline="0" dirty="0" smtClean="0">
                          <a:solidFill>
                            <a:schemeClr val="tx1"/>
                          </a:solidFill>
                          <a:latin typeface="+mn-ea"/>
                          <a:ea typeface="+mn-ea"/>
                        </a:rPr>
                        <a:t>가 자동으로 추가</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152400">
                <a:tc vMerge="1">
                  <a:txBody>
                    <a:bodyPr/>
                    <a:lstStyle/>
                    <a:p>
                      <a:pPr latinLnBrk="1"/>
                      <a:endParaRPr lang="ko-KR" altLang="en-US"/>
                    </a:p>
                  </a:txBody>
                  <a:tcPr/>
                </a:tc>
                <a:tc>
                  <a:txBody>
                    <a:bodyPr/>
                    <a:lstStyle/>
                    <a:p>
                      <a:pPr algn="ctr" latinLnBrk="1"/>
                      <a:r>
                        <a:rPr lang="ko-KR" altLang="en-US" sz="700" b="0" dirty="0" smtClean="0">
                          <a:solidFill>
                            <a:schemeClr val="tx1"/>
                          </a:solidFill>
                          <a:latin typeface="+mn-ea"/>
                          <a:ea typeface="+mn-ea"/>
                        </a:rPr>
                        <a:t>신고 </a:t>
                      </a:r>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관리자</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클릭 시 신고 응답 페이지로 이동하며</a:t>
                      </a:r>
                      <a:endParaRPr lang="en-US" altLang="ko-KR" sz="700" b="0" dirty="0" smtClean="0">
                        <a:solidFill>
                          <a:schemeClr val="tx1"/>
                        </a:solidFill>
                        <a:latin typeface="+mn-ea"/>
                        <a:ea typeface="+mn-ea"/>
                      </a:endParaRPr>
                    </a:p>
                    <a:p>
                      <a:pPr algn="l" latinLnBrk="1"/>
                      <a:r>
                        <a:rPr lang="ko-KR" altLang="en-US" sz="700" b="0" dirty="0" smtClean="0">
                          <a:solidFill>
                            <a:schemeClr val="tx1"/>
                          </a:solidFill>
                          <a:latin typeface="+mn-ea"/>
                          <a:ea typeface="+mn-ea"/>
                        </a:rPr>
                        <a:t>제재</a:t>
                      </a:r>
                      <a:r>
                        <a:rPr lang="ko-KR" altLang="en-US" sz="700" b="0" baseline="0" dirty="0" smtClean="0">
                          <a:solidFill>
                            <a:schemeClr val="tx1"/>
                          </a:solidFill>
                          <a:latin typeface="+mn-ea"/>
                          <a:ea typeface="+mn-ea"/>
                        </a:rPr>
                        <a:t> 할 아이디에 아이디를 입력 후 차단 버튼 클릭 시</a:t>
                      </a:r>
                      <a:endParaRPr lang="en-US" altLang="ko-KR" sz="700" b="0" baseline="0" dirty="0" smtClean="0">
                        <a:solidFill>
                          <a:schemeClr val="tx1"/>
                        </a:solidFill>
                        <a:latin typeface="+mn-ea"/>
                        <a:ea typeface="+mn-ea"/>
                      </a:endParaRPr>
                    </a:p>
                    <a:p>
                      <a:pPr algn="l" latinLnBrk="1"/>
                      <a:r>
                        <a:rPr lang="ko-KR" altLang="en-US" sz="700" b="0" baseline="0" dirty="0" smtClean="0">
                          <a:solidFill>
                            <a:schemeClr val="tx1"/>
                          </a:solidFill>
                          <a:latin typeface="+mn-ea"/>
                          <a:ea typeface="+mn-ea"/>
                        </a:rPr>
                        <a:t>해당 회원 계정 삭제</a:t>
                      </a:r>
                      <a:endParaRPr lang="en-US" altLang="ko-KR" sz="700" b="0" baseline="0" dirty="0" smtClean="0">
                        <a:solidFill>
                          <a:schemeClr val="tx1"/>
                        </a:solidFill>
                        <a:latin typeface="+mn-ea"/>
                        <a:ea typeface="+mn-ea"/>
                      </a:endParaRPr>
                    </a:p>
                    <a:p>
                      <a:pPr algn="l" latinLnBrk="1"/>
                      <a:r>
                        <a:rPr lang="ko-KR" altLang="en-US" sz="700" b="0" baseline="0" dirty="0" smtClean="0">
                          <a:solidFill>
                            <a:schemeClr val="tx1"/>
                          </a:solidFill>
                          <a:latin typeface="+mn-ea"/>
                          <a:ea typeface="+mn-ea"/>
                        </a:rPr>
                        <a:t>조치하기 버튼 클릭 시 제목에 </a:t>
                      </a:r>
                      <a:r>
                        <a:rPr lang="en-US" altLang="ko-KR" sz="700" b="0" baseline="0" dirty="0" smtClean="0">
                          <a:solidFill>
                            <a:schemeClr val="tx1"/>
                          </a:solidFill>
                          <a:latin typeface="+mn-ea"/>
                          <a:ea typeface="+mn-ea"/>
                        </a:rPr>
                        <a:t>[</a:t>
                      </a:r>
                      <a:r>
                        <a:rPr lang="ko-KR" altLang="en-US" sz="700" b="0" baseline="0" dirty="0" smtClean="0">
                          <a:solidFill>
                            <a:schemeClr val="tx1"/>
                          </a:solidFill>
                          <a:latin typeface="+mn-ea"/>
                          <a:ea typeface="+mn-ea"/>
                        </a:rPr>
                        <a:t>처리 완료</a:t>
                      </a:r>
                      <a:r>
                        <a:rPr lang="en-US" altLang="ko-KR" sz="700" b="0" baseline="0" dirty="0" smtClean="0">
                          <a:solidFill>
                            <a:schemeClr val="tx1"/>
                          </a:solidFill>
                          <a:latin typeface="+mn-ea"/>
                          <a:ea typeface="+mn-ea"/>
                        </a:rPr>
                        <a:t>]</a:t>
                      </a:r>
                      <a:r>
                        <a:rPr lang="ko-KR" altLang="en-US" sz="700" b="0" baseline="0" dirty="0" smtClean="0">
                          <a:solidFill>
                            <a:schemeClr val="tx1"/>
                          </a:solidFill>
                          <a:latin typeface="+mn-ea"/>
                          <a:ea typeface="+mn-ea"/>
                        </a:rPr>
                        <a:t>가 자동으로 추가</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4" name="내용 개체 틀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339" y="83544"/>
            <a:ext cx="587931" cy="465136"/>
          </a:xfrm>
          <a:prstGeom prst="rect">
            <a:avLst/>
          </a:prstGeom>
          <a:solidFill>
            <a:schemeClr val="bg1"/>
          </a:solidFill>
        </p:spPr>
      </p:pic>
      <p:sp>
        <p:nvSpPr>
          <p:cNvPr id="5" name="TextBox 4"/>
          <p:cNvSpPr txBox="1"/>
          <p:nvPr/>
        </p:nvSpPr>
        <p:spPr>
          <a:xfrm>
            <a:off x="684071" y="131446"/>
            <a:ext cx="3050835" cy="369332"/>
          </a:xfrm>
          <a:prstGeom prst="rect">
            <a:avLst/>
          </a:prstGeom>
          <a:noFill/>
        </p:spPr>
        <p:txBody>
          <a:bodyPr wrap="none" rtlCol="0">
            <a:spAutoFit/>
          </a:bodyPr>
          <a:lstStyle/>
          <a:p>
            <a:r>
              <a:rPr lang="ko-KR" altLang="en-US" dirty="0" smtClean="0">
                <a:solidFill>
                  <a:schemeClr val="tx1"/>
                </a:solidFill>
              </a:rPr>
              <a:t>서비스 기능 및 화면 리스트</a:t>
            </a:r>
          </a:p>
        </p:txBody>
      </p:sp>
      <p:pic>
        <p:nvPicPr>
          <p:cNvPr id="3" name="그림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72" y="830728"/>
            <a:ext cx="2701844" cy="5451208"/>
          </a:xfrm>
          <a:prstGeom prst="rect">
            <a:avLst/>
          </a:prstGeom>
        </p:spPr>
      </p:pic>
    </p:spTree>
    <p:extLst>
      <p:ext uri="{BB962C8B-B14F-4D97-AF65-F5344CB8AC3E}">
        <p14:creationId xmlns:p14="http://schemas.microsoft.com/office/powerpoint/2010/main" val="18127337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순서도: 처리 82">
            <a:extLst>
              <a:ext uri="{FF2B5EF4-FFF2-40B4-BE49-F238E27FC236}">
                <a16:creationId xmlns:a16="http://schemas.microsoft.com/office/drawing/2014/main" xmlns="" id="{86A4A6CD-F8C2-414B-B1BB-BA0546A1C116}"/>
              </a:ext>
            </a:extLst>
          </p:cNvPr>
          <p:cNvSpPr/>
          <p:nvPr/>
        </p:nvSpPr>
        <p:spPr>
          <a:xfrm>
            <a:off x="2345587" y="392027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a:t>
            </a:r>
          </a:p>
        </p:txBody>
      </p:sp>
      <p:sp>
        <p:nvSpPr>
          <p:cNvPr id="84" name="순서도: 처리 83">
            <a:extLst>
              <a:ext uri="{FF2B5EF4-FFF2-40B4-BE49-F238E27FC236}">
                <a16:creationId xmlns:a16="http://schemas.microsoft.com/office/drawing/2014/main" xmlns="" id="{67F580D1-36C9-4229-8B0C-DF276411F0D5}"/>
              </a:ext>
            </a:extLst>
          </p:cNvPr>
          <p:cNvSpPr/>
          <p:nvPr/>
        </p:nvSpPr>
        <p:spPr>
          <a:xfrm>
            <a:off x="7526468" y="291355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 내역</a:t>
            </a:r>
          </a:p>
        </p:txBody>
      </p:sp>
      <p:sp>
        <p:nvSpPr>
          <p:cNvPr id="85" name="순서도: 처리 84">
            <a:extLst>
              <a:ext uri="{FF2B5EF4-FFF2-40B4-BE49-F238E27FC236}">
                <a16:creationId xmlns:a16="http://schemas.microsoft.com/office/drawing/2014/main" xmlns="" id="{03960061-C1A9-451D-8357-4B8D7B795F57}"/>
              </a:ext>
            </a:extLst>
          </p:cNvPr>
          <p:cNvSpPr/>
          <p:nvPr/>
        </p:nvSpPr>
        <p:spPr>
          <a:xfrm>
            <a:off x="3479527" y="394878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회원사진 게시판</a:t>
            </a:r>
          </a:p>
        </p:txBody>
      </p:sp>
      <p:sp>
        <p:nvSpPr>
          <p:cNvPr id="87" name="순서도: 처리 86">
            <a:extLst>
              <a:ext uri="{FF2B5EF4-FFF2-40B4-BE49-F238E27FC236}">
                <a16:creationId xmlns:a16="http://schemas.microsoft.com/office/drawing/2014/main" xmlns="" id="{662E6779-A505-41AB-846C-FD573E1276BC}"/>
              </a:ext>
            </a:extLst>
          </p:cNvPr>
          <p:cNvSpPr/>
          <p:nvPr/>
        </p:nvSpPr>
        <p:spPr>
          <a:xfrm>
            <a:off x="4764352" y="380388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게시글 작성</a:t>
            </a:r>
          </a:p>
        </p:txBody>
      </p:sp>
      <p:sp>
        <p:nvSpPr>
          <p:cNvPr id="88" name="순서도: 처리 87">
            <a:extLst>
              <a:ext uri="{FF2B5EF4-FFF2-40B4-BE49-F238E27FC236}">
                <a16:creationId xmlns:a16="http://schemas.microsoft.com/office/drawing/2014/main" xmlns="" id="{21A15D78-0875-47F0-BE1C-E98B801AE1A0}"/>
              </a:ext>
            </a:extLst>
          </p:cNvPr>
          <p:cNvSpPr/>
          <p:nvPr/>
        </p:nvSpPr>
        <p:spPr>
          <a:xfrm>
            <a:off x="8940424" y="303683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개인정보수정</a:t>
            </a:r>
          </a:p>
        </p:txBody>
      </p:sp>
      <p:sp>
        <p:nvSpPr>
          <p:cNvPr id="89" name="순서도: 처리 88">
            <a:extLst>
              <a:ext uri="{FF2B5EF4-FFF2-40B4-BE49-F238E27FC236}">
                <a16:creationId xmlns:a16="http://schemas.microsoft.com/office/drawing/2014/main" xmlns="" id="{769E7297-021F-4007-8ADC-F98B4BDB0E43}"/>
              </a:ext>
            </a:extLst>
          </p:cNvPr>
          <p:cNvSpPr/>
          <p:nvPr/>
        </p:nvSpPr>
        <p:spPr>
          <a:xfrm>
            <a:off x="8940424" y="328261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내 </a:t>
            </a:r>
            <a:r>
              <a:rPr lang="en-US" altLang="ko-KR" sz="700" dirty="0">
                <a:solidFill>
                  <a:schemeClr val="tx1"/>
                </a:solidFill>
                <a:latin typeface="+mn-ea"/>
              </a:rPr>
              <a:t>SNS </a:t>
            </a:r>
            <a:r>
              <a:rPr lang="ko-KR" altLang="en-US" sz="700" dirty="0">
                <a:solidFill>
                  <a:schemeClr val="tx1"/>
                </a:solidFill>
                <a:latin typeface="+mn-ea"/>
              </a:rPr>
              <a:t>이동</a:t>
            </a:r>
          </a:p>
        </p:txBody>
      </p:sp>
      <p:sp>
        <p:nvSpPr>
          <p:cNvPr id="90" name="순서도: 처리 89">
            <a:extLst>
              <a:ext uri="{FF2B5EF4-FFF2-40B4-BE49-F238E27FC236}">
                <a16:creationId xmlns:a16="http://schemas.microsoft.com/office/drawing/2014/main" xmlns="" id="{77BE37D8-D39D-4D70-90CA-EF16D8AC7B97}"/>
              </a:ext>
            </a:extLst>
          </p:cNvPr>
          <p:cNvSpPr/>
          <p:nvPr/>
        </p:nvSpPr>
        <p:spPr>
          <a:xfrm>
            <a:off x="8940424" y="352838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결제내역</a:t>
            </a:r>
          </a:p>
        </p:txBody>
      </p:sp>
      <p:sp>
        <p:nvSpPr>
          <p:cNvPr id="91" name="순서도: 처리 90">
            <a:extLst>
              <a:ext uri="{FF2B5EF4-FFF2-40B4-BE49-F238E27FC236}">
                <a16:creationId xmlns:a16="http://schemas.microsoft.com/office/drawing/2014/main" xmlns="" id="{12C82CA3-DB46-425E-B173-7C46D050D3EB}"/>
              </a:ext>
            </a:extLst>
          </p:cNvPr>
          <p:cNvSpPr/>
          <p:nvPr/>
        </p:nvSpPr>
        <p:spPr>
          <a:xfrm>
            <a:off x="8940424" y="377416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포인트 환전</a:t>
            </a:r>
          </a:p>
        </p:txBody>
      </p:sp>
      <p:sp>
        <p:nvSpPr>
          <p:cNvPr id="92" name="순서도: 처리 91">
            <a:extLst>
              <a:ext uri="{FF2B5EF4-FFF2-40B4-BE49-F238E27FC236}">
                <a16:creationId xmlns:a16="http://schemas.microsoft.com/office/drawing/2014/main" xmlns="" id="{744D6ABA-C250-483A-8C91-8065D393DDB5}"/>
              </a:ext>
            </a:extLst>
          </p:cNvPr>
          <p:cNvSpPr/>
          <p:nvPr/>
        </p:nvSpPr>
        <p:spPr>
          <a:xfrm>
            <a:off x="4044128" y="122456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ID/PW </a:t>
            </a:r>
            <a:r>
              <a:rPr lang="ko-KR" altLang="en-US" sz="700" dirty="0">
                <a:solidFill>
                  <a:schemeClr val="tx1"/>
                </a:solidFill>
                <a:latin typeface="+mn-ea"/>
              </a:rPr>
              <a:t>입력</a:t>
            </a:r>
          </a:p>
        </p:txBody>
      </p:sp>
      <p:sp>
        <p:nvSpPr>
          <p:cNvPr id="93" name="순서도: 처리 92">
            <a:extLst>
              <a:ext uri="{FF2B5EF4-FFF2-40B4-BE49-F238E27FC236}">
                <a16:creationId xmlns:a16="http://schemas.microsoft.com/office/drawing/2014/main" xmlns="" id="{C6958ABF-23DD-4EB2-A08F-6F279F392EB0}"/>
              </a:ext>
            </a:extLst>
          </p:cNvPr>
          <p:cNvSpPr/>
          <p:nvPr/>
        </p:nvSpPr>
        <p:spPr>
          <a:xfrm>
            <a:off x="4044128" y="147033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아이디 찾기</a:t>
            </a:r>
          </a:p>
        </p:txBody>
      </p:sp>
      <p:sp>
        <p:nvSpPr>
          <p:cNvPr id="94" name="순서도: 처리 93">
            <a:extLst>
              <a:ext uri="{FF2B5EF4-FFF2-40B4-BE49-F238E27FC236}">
                <a16:creationId xmlns:a16="http://schemas.microsoft.com/office/drawing/2014/main" xmlns="" id="{6B8FBA97-072F-4CEC-95B0-7BB06E427528}"/>
              </a:ext>
            </a:extLst>
          </p:cNvPr>
          <p:cNvSpPr/>
          <p:nvPr/>
        </p:nvSpPr>
        <p:spPr>
          <a:xfrm>
            <a:off x="4044128" y="171071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비밀번호 찾기</a:t>
            </a:r>
          </a:p>
        </p:txBody>
      </p:sp>
      <p:sp>
        <p:nvSpPr>
          <p:cNvPr id="95" name="순서도: 처리 94">
            <a:extLst>
              <a:ext uri="{FF2B5EF4-FFF2-40B4-BE49-F238E27FC236}">
                <a16:creationId xmlns:a16="http://schemas.microsoft.com/office/drawing/2014/main" xmlns="" id="{6E6BF491-741A-43FB-8483-40F52571C75B}"/>
              </a:ext>
            </a:extLst>
          </p:cNvPr>
          <p:cNvSpPr/>
          <p:nvPr/>
        </p:nvSpPr>
        <p:spPr>
          <a:xfrm>
            <a:off x="5008108" y="220570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정보 입력</a:t>
            </a:r>
          </a:p>
        </p:txBody>
      </p:sp>
      <p:sp>
        <p:nvSpPr>
          <p:cNvPr id="96" name="순서도: 처리 95">
            <a:extLst>
              <a:ext uri="{FF2B5EF4-FFF2-40B4-BE49-F238E27FC236}">
                <a16:creationId xmlns:a16="http://schemas.microsoft.com/office/drawing/2014/main" xmlns="" id="{9131CB17-8EF3-41D7-A1E8-CE0EA46CA666}"/>
              </a:ext>
            </a:extLst>
          </p:cNvPr>
          <p:cNvSpPr/>
          <p:nvPr/>
        </p:nvSpPr>
        <p:spPr>
          <a:xfrm>
            <a:off x="2309877" y="519328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a:t>
            </a:r>
          </a:p>
        </p:txBody>
      </p:sp>
      <p:sp>
        <p:nvSpPr>
          <p:cNvPr id="97" name="순서도: 처리 96">
            <a:extLst>
              <a:ext uri="{FF2B5EF4-FFF2-40B4-BE49-F238E27FC236}">
                <a16:creationId xmlns:a16="http://schemas.microsoft.com/office/drawing/2014/main" xmlns="" id="{372B2531-57F8-4886-8A00-D130B6035075}"/>
              </a:ext>
            </a:extLst>
          </p:cNvPr>
          <p:cNvSpPr/>
          <p:nvPr/>
        </p:nvSpPr>
        <p:spPr>
          <a:xfrm>
            <a:off x="5412280" y="122456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유효성 검사</a:t>
            </a:r>
          </a:p>
        </p:txBody>
      </p:sp>
      <p:sp>
        <p:nvSpPr>
          <p:cNvPr id="98" name="순서도: 처리 97">
            <a:extLst>
              <a:ext uri="{FF2B5EF4-FFF2-40B4-BE49-F238E27FC236}">
                <a16:creationId xmlns:a16="http://schemas.microsoft.com/office/drawing/2014/main" xmlns="" id="{8FA2A585-8A7B-4DBD-9A25-2D8F5531B1AB}"/>
              </a:ext>
            </a:extLst>
          </p:cNvPr>
          <p:cNvSpPr/>
          <p:nvPr/>
        </p:nvSpPr>
        <p:spPr>
          <a:xfrm>
            <a:off x="6206745" y="220149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유효성 검사</a:t>
            </a:r>
          </a:p>
        </p:txBody>
      </p:sp>
      <p:sp>
        <p:nvSpPr>
          <p:cNvPr id="99" name="순서도: 처리 98">
            <a:extLst>
              <a:ext uri="{FF2B5EF4-FFF2-40B4-BE49-F238E27FC236}">
                <a16:creationId xmlns:a16="http://schemas.microsoft.com/office/drawing/2014/main" xmlns="" id="{2C685345-DD9D-43B7-B498-EC49EA7C0991}"/>
              </a:ext>
            </a:extLst>
          </p:cNvPr>
          <p:cNvSpPr/>
          <p:nvPr/>
        </p:nvSpPr>
        <p:spPr>
          <a:xfrm>
            <a:off x="2343085" y="567891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문의 게시판</a:t>
            </a:r>
          </a:p>
        </p:txBody>
      </p:sp>
      <p:sp>
        <p:nvSpPr>
          <p:cNvPr id="101" name="순서도: 처리 100">
            <a:extLst>
              <a:ext uri="{FF2B5EF4-FFF2-40B4-BE49-F238E27FC236}">
                <a16:creationId xmlns:a16="http://schemas.microsoft.com/office/drawing/2014/main" xmlns="" id="{AD848C56-DB70-4772-A2ED-F4808D74387E}"/>
              </a:ext>
            </a:extLst>
          </p:cNvPr>
          <p:cNvSpPr/>
          <p:nvPr/>
        </p:nvSpPr>
        <p:spPr>
          <a:xfrm>
            <a:off x="5214204" y="553581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작성하기</a:t>
            </a:r>
          </a:p>
        </p:txBody>
      </p:sp>
      <p:sp>
        <p:nvSpPr>
          <p:cNvPr id="102" name="순서도: 처리 101">
            <a:extLst>
              <a:ext uri="{FF2B5EF4-FFF2-40B4-BE49-F238E27FC236}">
                <a16:creationId xmlns:a16="http://schemas.microsoft.com/office/drawing/2014/main" xmlns="" id="{8570B983-00B2-4694-9C3D-D2DD65AAFF11}"/>
              </a:ext>
            </a:extLst>
          </p:cNvPr>
          <p:cNvSpPr/>
          <p:nvPr/>
        </p:nvSpPr>
        <p:spPr>
          <a:xfrm>
            <a:off x="5206984" y="588407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Q&amp;A</a:t>
            </a:r>
            <a:endParaRPr lang="ko-KR" altLang="en-US" sz="700" dirty="0">
              <a:solidFill>
                <a:schemeClr val="tx1"/>
              </a:solidFill>
              <a:latin typeface="+mn-ea"/>
            </a:endParaRPr>
          </a:p>
        </p:txBody>
      </p:sp>
      <p:sp>
        <p:nvSpPr>
          <p:cNvPr id="107" name="타원 106">
            <a:extLst>
              <a:ext uri="{FF2B5EF4-FFF2-40B4-BE49-F238E27FC236}">
                <a16:creationId xmlns:a16="http://schemas.microsoft.com/office/drawing/2014/main" xmlns="" id="{22CFDE30-48BC-4064-B581-2529CFB3F127}"/>
              </a:ext>
            </a:extLst>
          </p:cNvPr>
          <p:cNvSpPr/>
          <p:nvPr/>
        </p:nvSpPr>
        <p:spPr>
          <a:xfrm>
            <a:off x="767408" y="3283201"/>
            <a:ext cx="972000" cy="2880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메인 페이지</a:t>
            </a:r>
          </a:p>
        </p:txBody>
      </p:sp>
      <p:cxnSp>
        <p:nvCxnSpPr>
          <p:cNvPr id="108" name="연결선: 꺾임 306">
            <a:extLst>
              <a:ext uri="{FF2B5EF4-FFF2-40B4-BE49-F238E27FC236}">
                <a16:creationId xmlns:a16="http://schemas.microsoft.com/office/drawing/2014/main" xmlns="" id="{489B9DF7-A8C6-4574-9C84-A431908BAAD0}"/>
              </a:ext>
            </a:extLst>
          </p:cNvPr>
          <p:cNvCxnSpPr>
            <a:cxnSpLocks/>
            <a:stCxn id="83" idx="1"/>
            <a:endCxn id="96" idx="1"/>
          </p:cNvCxnSpPr>
          <p:nvPr/>
        </p:nvCxnSpPr>
        <p:spPr>
          <a:xfrm rot="10800000" flipV="1">
            <a:off x="2309878" y="4010278"/>
            <a:ext cx="35711" cy="1273005"/>
          </a:xfrm>
          <a:prstGeom prst="bentConnector3">
            <a:avLst>
              <a:gd name="adj1" fmla="val 740157"/>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0" name="연결선: 꺾임 309">
            <a:extLst>
              <a:ext uri="{FF2B5EF4-FFF2-40B4-BE49-F238E27FC236}">
                <a16:creationId xmlns:a16="http://schemas.microsoft.com/office/drawing/2014/main" xmlns="" id="{10A9B43B-FAC9-4606-BA80-9C7063714F77}"/>
              </a:ext>
            </a:extLst>
          </p:cNvPr>
          <p:cNvCxnSpPr>
            <a:cxnSpLocks/>
          </p:cNvCxnSpPr>
          <p:nvPr/>
        </p:nvCxnSpPr>
        <p:spPr>
          <a:xfrm rot="10800000" flipH="1" flipV="1">
            <a:off x="2310788" y="4877809"/>
            <a:ext cx="26288" cy="894076"/>
          </a:xfrm>
          <a:prstGeom prst="bentConnector3">
            <a:avLst>
              <a:gd name="adj1" fmla="val -869598"/>
            </a:avLst>
          </a:prstGeom>
          <a:ln>
            <a:tailEnd type="triangle"/>
          </a:ln>
        </p:spPr>
        <p:style>
          <a:lnRef idx="1">
            <a:schemeClr val="dk1"/>
          </a:lnRef>
          <a:fillRef idx="0">
            <a:schemeClr val="dk1"/>
          </a:fillRef>
          <a:effectRef idx="0">
            <a:schemeClr val="dk1"/>
          </a:effectRef>
          <a:fontRef idx="minor">
            <a:schemeClr val="tx1"/>
          </a:fontRef>
        </p:style>
      </p:cxnSp>
      <p:cxnSp>
        <p:nvCxnSpPr>
          <p:cNvPr id="111" name="연결선: 꺾임 312">
            <a:extLst>
              <a:ext uri="{FF2B5EF4-FFF2-40B4-BE49-F238E27FC236}">
                <a16:creationId xmlns:a16="http://schemas.microsoft.com/office/drawing/2014/main" xmlns="" id="{C7975307-D650-478D-B38A-F4D2934193AB}"/>
              </a:ext>
            </a:extLst>
          </p:cNvPr>
          <p:cNvCxnSpPr>
            <a:cxnSpLocks/>
            <a:endCxn id="99" idx="1"/>
          </p:cNvCxnSpPr>
          <p:nvPr/>
        </p:nvCxnSpPr>
        <p:spPr>
          <a:xfrm rot="16200000" flipH="1">
            <a:off x="2010442" y="5436274"/>
            <a:ext cx="405474" cy="25981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12" name="연결선: 꺾임 329">
            <a:extLst>
              <a:ext uri="{FF2B5EF4-FFF2-40B4-BE49-F238E27FC236}">
                <a16:creationId xmlns:a16="http://schemas.microsoft.com/office/drawing/2014/main" xmlns="" id="{AA49759F-FDFF-42F1-BBA9-62EC9A5E0471}"/>
              </a:ext>
            </a:extLst>
          </p:cNvPr>
          <p:cNvCxnSpPr>
            <a:cxnSpLocks/>
            <a:stCxn id="146" idx="1"/>
            <a:endCxn id="145" idx="1"/>
          </p:cNvCxnSpPr>
          <p:nvPr/>
        </p:nvCxnSpPr>
        <p:spPr>
          <a:xfrm rot="10800000" flipV="1">
            <a:off x="3794926" y="2177319"/>
            <a:ext cx="12700" cy="286137"/>
          </a:xfrm>
          <a:prstGeom prst="bentConnector3">
            <a:avLst>
              <a:gd name="adj1" fmla="val 267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4" name="직선 화살표 연결선 113">
            <a:extLst>
              <a:ext uri="{FF2B5EF4-FFF2-40B4-BE49-F238E27FC236}">
                <a16:creationId xmlns:a16="http://schemas.microsoft.com/office/drawing/2014/main" xmlns="" id="{798E8E5D-8B94-4F41-8CEA-8F1AFE6182E4}"/>
              </a:ext>
            </a:extLst>
          </p:cNvPr>
          <p:cNvCxnSpPr>
            <a:cxnSpLocks/>
          </p:cNvCxnSpPr>
          <p:nvPr/>
        </p:nvCxnSpPr>
        <p:spPr>
          <a:xfrm>
            <a:off x="5726229" y="4180192"/>
            <a:ext cx="1611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직선 연결선 397">
            <a:extLst>
              <a:ext uri="{FF2B5EF4-FFF2-40B4-BE49-F238E27FC236}">
                <a16:creationId xmlns:a16="http://schemas.microsoft.com/office/drawing/2014/main" xmlns="" id="{A366C3A9-0CDE-4DBC-BA3F-90EB85CF7267}"/>
              </a:ext>
            </a:extLst>
          </p:cNvPr>
          <p:cNvCxnSpPr>
            <a:cxnSpLocks/>
          </p:cNvCxnSpPr>
          <p:nvPr/>
        </p:nvCxnSpPr>
        <p:spPr>
          <a:xfrm rot="5400000" flipH="1" flipV="1">
            <a:off x="4734554" y="2343308"/>
            <a:ext cx="140127" cy="74849"/>
          </a:xfrm>
          <a:prstGeom prst="bentConnector3">
            <a:avLst>
              <a:gd name="adj1" fmla="val -7098"/>
            </a:avLst>
          </a:prstGeom>
        </p:spPr>
        <p:style>
          <a:lnRef idx="1">
            <a:schemeClr val="dk1"/>
          </a:lnRef>
          <a:fillRef idx="0">
            <a:schemeClr val="dk1"/>
          </a:fillRef>
          <a:effectRef idx="0">
            <a:schemeClr val="dk1"/>
          </a:effectRef>
          <a:fontRef idx="minor">
            <a:schemeClr val="tx1"/>
          </a:fontRef>
        </p:style>
      </p:cxnSp>
      <p:cxnSp>
        <p:nvCxnSpPr>
          <p:cNvPr id="116" name="연결선: 꺾임 523">
            <a:extLst>
              <a:ext uri="{FF2B5EF4-FFF2-40B4-BE49-F238E27FC236}">
                <a16:creationId xmlns:a16="http://schemas.microsoft.com/office/drawing/2014/main" xmlns="" id="{782F20EE-EE68-4F00-9AFA-344FD3BBE229}"/>
              </a:ext>
            </a:extLst>
          </p:cNvPr>
          <p:cNvCxnSpPr>
            <a:cxnSpLocks/>
          </p:cNvCxnSpPr>
          <p:nvPr/>
        </p:nvCxnSpPr>
        <p:spPr>
          <a:xfrm rot="10800000" flipV="1">
            <a:off x="5212065" y="5627406"/>
            <a:ext cx="7220" cy="348253"/>
          </a:xfrm>
          <a:prstGeom prst="bentConnector3">
            <a:avLst>
              <a:gd name="adj1" fmla="val 326620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7" name="직선 연결선 116">
            <a:extLst>
              <a:ext uri="{FF2B5EF4-FFF2-40B4-BE49-F238E27FC236}">
                <a16:creationId xmlns:a16="http://schemas.microsoft.com/office/drawing/2014/main" xmlns="" id="{78BE1193-81DC-418A-9CDA-AEAB789ACB5E}"/>
              </a:ext>
            </a:extLst>
          </p:cNvPr>
          <p:cNvCxnSpPr>
            <a:cxnSpLocks/>
            <a:stCxn id="99" idx="3"/>
          </p:cNvCxnSpPr>
          <p:nvPr/>
        </p:nvCxnSpPr>
        <p:spPr>
          <a:xfrm>
            <a:off x="3315085" y="5768916"/>
            <a:ext cx="180128" cy="0"/>
          </a:xfrm>
          <a:prstGeom prst="line">
            <a:avLst/>
          </a:prstGeom>
        </p:spPr>
        <p:style>
          <a:lnRef idx="1">
            <a:schemeClr val="dk1"/>
          </a:lnRef>
          <a:fillRef idx="0">
            <a:schemeClr val="dk1"/>
          </a:fillRef>
          <a:effectRef idx="0">
            <a:schemeClr val="dk1"/>
          </a:effectRef>
          <a:fontRef idx="minor">
            <a:schemeClr val="tx1"/>
          </a:fontRef>
        </p:style>
      </p:cxnSp>
      <p:cxnSp>
        <p:nvCxnSpPr>
          <p:cNvPr id="118" name="연결선: 꺾임 532">
            <a:extLst>
              <a:ext uri="{FF2B5EF4-FFF2-40B4-BE49-F238E27FC236}">
                <a16:creationId xmlns:a16="http://schemas.microsoft.com/office/drawing/2014/main" xmlns="" id="{CBD1ECB7-E725-4784-A3E0-4C9E0F422326}"/>
              </a:ext>
            </a:extLst>
          </p:cNvPr>
          <p:cNvCxnSpPr>
            <a:cxnSpLocks/>
            <a:stCxn id="88" idx="1"/>
            <a:endCxn id="89" idx="1"/>
          </p:cNvCxnSpPr>
          <p:nvPr/>
        </p:nvCxnSpPr>
        <p:spPr>
          <a:xfrm rot="10800000" flipV="1">
            <a:off x="8940425" y="3126837"/>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9" name="연결선: 꺾임 534">
            <a:extLst>
              <a:ext uri="{FF2B5EF4-FFF2-40B4-BE49-F238E27FC236}">
                <a16:creationId xmlns:a16="http://schemas.microsoft.com/office/drawing/2014/main" xmlns="" id="{3BF4A5C6-628C-44B6-9D55-7B8B723AD0B3}"/>
              </a:ext>
            </a:extLst>
          </p:cNvPr>
          <p:cNvCxnSpPr>
            <a:cxnSpLocks/>
            <a:stCxn id="89" idx="1"/>
            <a:endCxn id="90" idx="1"/>
          </p:cNvCxnSpPr>
          <p:nvPr/>
        </p:nvCxnSpPr>
        <p:spPr>
          <a:xfrm rot="10800000" flipV="1">
            <a:off x="8940425" y="3372613"/>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0" name="연결선: 꺾임 536">
            <a:extLst>
              <a:ext uri="{FF2B5EF4-FFF2-40B4-BE49-F238E27FC236}">
                <a16:creationId xmlns:a16="http://schemas.microsoft.com/office/drawing/2014/main" xmlns="" id="{517A5D7C-E001-4689-9765-0E4A24457BEA}"/>
              </a:ext>
            </a:extLst>
          </p:cNvPr>
          <p:cNvCxnSpPr>
            <a:cxnSpLocks/>
            <a:stCxn id="90" idx="1"/>
            <a:endCxn id="91" idx="1"/>
          </p:cNvCxnSpPr>
          <p:nvPr/>
        </p:nvCxnSpPr>
        <p:spPr>
          <a:xfrm rot="10800000" flipV="1">
            <a:off x="8940425" y="3618388"/>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1" name="연결선: 꺾임 541">
            <a:extLst>
              <a:ext uri="{FF2B5EF4-FFF2-40B4-BE49-F238E27FC236}">
                <a16:creationId xmlns:a16="http://schemas.microsoft.com/office/drawing/2014/main" xmlns="" id="{1D6CB52F-5393-4156-B8D7-DC7D3AA2841E}"/>
              </a:ext>
            </a:extLst>
          </p:cNvPr>
          <p:cNvCxnSpPr>
            <a:cxnSpLocks/>
            <a:stCxn id="92" idx="1"/>
            <a:endCxn id="93" idx="1"/>
          </p:cNvCxnSpPr>
          <p:nvPr/>
        </p:nvCxnSpPr>
        <p:spPr>
          <a:xfrm rot="10800000" flipV="1">
            <a:off x="4044129" y="1314562"/>
            <a:ext cx="12700" cy="245773"/>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2" name="연결선: 꺾임 543">
            <a:extLst>
              <a:ext uri="{FF2B5EF4-FFF2-40B4-BE49-F238E27FC236}">
                <a16:creationId xmlns:a16="http://schemas.microsoft.com/office/drawing/2014/main" xmlns="" id="{4AF62AFA-4150-4F94-9DC7-37E4FC11C102}"/>
              </a:ext>
            </a:extLst>
          </p:cNvPr>
          <p:cNvCxnSpPr>
            <a:stCxn id="93" idx="1"/>
            <a:endCxn id="94" idx="1"/>
          </p:cNvCxnSpPr>
          <p:nvPr/>
        </p:nvCxnSpPr>
        <p:spPr>
          <a:xfrm rot="10800000" flipV="1">
            <a:off x="4044129" y="1560335"/>
            <a:ext cx="12700" cy="240385"/>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3" name="직선 화살표 연결선 122">
            <a:extLst>
              <a:ext uri="{FF2B5EF4-FFF2-40B4-BE49-F238E27FC236}">
                <a16:creationId xmlns:a16="http://schemas.microsoft.com/office/drawing/2014/main" xmlns="" id="{D80585E1-3561-40C7-AB11-24AD192ED7D6}"/>
              </a:ext>
            </a:extLst>
          </p:cNvPr>
          <p:cNvCxnSpPr>
            <a:cxnSpLocks/>
            <a:stCxn id="92" idx="3"/>
            <a:endCxn id="97" idx="1"/>
          </p:cNvCxnSpPr>
          <p:nvPr/>
        </p:nvCxnSpPr>
        <p:spPr>
          <a:xfrm>
            <a:off x="5016128" y="1314561"/>
            <a:ext cx="3961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4" name="직선 화살표 연결선 123">
            <a:extLst>
              <a:ext uri="{FF2B5EF4-FFF2-40B4-BE49-F238E27FC236}">
                <a16:creationId xmlns:a16="http://schemas.microsoft.com/office/drawing/2014/main" xmlns="" id="{087D7FFF-CB1A-429F-AE5F-D0595DFAD008}"/>
              </a:ext>
            </a:extLst>
          </p:cNvPr>
          <p:cNvCxnSpPr>
            <a:cxnSpLocks/>
          </p:cNvCxnSpPr>
          <p:nvPr/>
        </p:nvCxnSpPr>
        <p:spPr>
          <a:xfrm>
            <a:off x="5973113" y="2292444"/>
            <a:ext cx="2165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5" name="순서도: 처리 124">
            <a:extLst>
              <a:ext uri="{FF2B5EF4-FFF2-40B4-BE49-F238E27FC236}">
                <a16:creationId xmlns:a16="http://schemas.microsoft.com/office/drawing/2014/main" xmlns="" id="{2D4CAA62-45FD-4854-8155-37D52B5F5929}"/>
              </a:ext>
            </a:extLst>
          </p:cNvPr>
          <p:cNvSpPr/>
          <p:nvPr/>
        </p:nvSpPr>
        <p:spPr>
          <a:xfrm>
            <a:off x="2320865" y="480659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검색</a:t>
            </a:r>
          </a:p>
        </p:txBody>
      </p:sp>
      <p:cxnSp>
        <p:nvCxnSpPr>
          <p:cNvPr id="126" name="직선 화살표 연결선 125">
            <a:extLst>
              <a:ext uri="{FF2B5EF4-FFF2-40B4-BE49-F238E27FC236}">
                <a16:creationId xmlns:a16="http://schemas.microsoft.com/office/drawing/2014/main" xmlns="" id="{19E84AE2-BAAB-4C71-A6E6-676F785250C1}"/>
              </a:ext>
            </a:extLst>
          </p:cNvPr>
          <p:cNvCxnSpPr>
            <a:cxnSpLocks/>
          </p:cNvCxnSpPr>
          <p:nvPr/>
        </p:nvCxnSpPr>
        <p:spPr>
          <a:xfrm flipV="1">
            <a:off x="2159052" y="4877804"/>
            <a:ext cx="164883" cy="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7" name="순서도: 처리 126">
            <a:extLst>
              <a:ext uri="{FF2B5EF4-FFF2-40B4-BE49-F238E27FC236}">
                <a16:creationId xmlns:a16="http://schemas.microsoft.com/office/drawing/2014/main" xmlns="" id="{45CB6ADE-7EA6-4826-A933-7BDCA0A9D383}"/>
              </a:ext>
            </a:extLst>
          </p:cNvPr>
          <p:cNvSpPr/>
          <p:nvPr/>
        </p:nvSpPr>
        <p:spPr>
          <a:xfrm>
            <a:off x="2320865" y="436031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운동성향 알아보기</a:t>
            </a:r>
          </a:p>
        </p:txBody>
      </p:sp>
      <p:cxnSp>
        <p:nvCxnSpPr>
          <p:cNvPr id="128" name="직선 화살표 연결선 127">
            <a:extLst>
              <a:ext uri="{FF2B5EF4-FFF2-40B4-BE49-F238E27FC236}">
                <a16:creationId xmlns:a16="http://schemas.microsoft.com/office/drawing/2014/main" xmlns="" id="{3018B80D-4846-48CB-99AB-580B66EEB269}"/>
              </a:ext>
            </a:extLst>
          </p:cNvPr>
          <p:cNvCxnSpPr>
            <a:cxnSpLocks/>
            <a:endCxn id="127" idx="1"/>
          </p:cNvCxnSpPr>
          <p:nvPr/>
        </p:nvCxnSpPr>
        <p:spPr>
          <a:xfrm>
            <a:off x="2103321" y="4449088"/>
            <a:ext cx="217545" cy="1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9" name="순서도: 처리 128">
            <a:extLst>
              <a:ext uri="{FF2B5EF4-FFF2-40B4-BE49-F238E27FC236}">
                <a16:creationId xmlns:a16="http://schemas.microsoft.com/office/drawing/2014/main" xmlns="" id="{0917DC74-8236-4AD1-A127-8FD53048D301}"/>
              </a:ext>
            </a:extLst>
          </p:cNvPr>
          <p:cNvSpPr/>
          <p:nvPr/>
        </p:nvSpPr>
        <p:spPr>
          <a:xfrm>
            <a:off x="2345587" y="157092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로그인</a:t>
            </a:r>
          </a:p>
        </p:txBody>
      </p:sp>
      <p:sp>
        <p:nvSpPr>
          <p:cNvPr id="131" name="순서도: 처리 130">
            <a:extLst>
              <a:ext uri="{FF2B5EF4-FFF2-40B4-BE49-F238E27FC236}">
                <a16:creationId xmlns:a16="http://schemas.microsoft.com/office/drawing/2014/main" xmlns="" id="{B7AECA76-5B5C-4DE7-B99C-96386FD42012}"/>
              </a:ext>
            </a:extLst>
          </p:cNvPr>
          <p:cNvSpPr/>
          <p:nvPr/>
        </p:nvSpPr>
        <p:spPr>
          <a:xfrm>
            <a:off x="2337907" y="22652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회원가입</a:t>
            </a:r>
          </a:p>
        </p:txBody>
      </p:sp>
      <p:cxnSp>
        <p:nvCxnSpPr>
          <p:cNvPr id="132" name="직선 화살표 연결선 131">
            <a:extLst>
              <a:ext uri="{FF2B5EF4-FFF2-40B4-BE49-F238E27FC236}">
                <a16:creationId xmlns:a16="http://schemas.microsoft.com/office/drawing/2014/main" xmlns="" id="{5B603C5A-8502-40A4-BEB8-5ACB3D9758BC}"/>
              </a:ext>
            </a:extLst>
          </p:cNvPr>
          <p:cNvCxnSpPr>
            <a:cxnSpLocks/>
          </p:cNvCxnSpPr>
          <p:nvPr/>
        </p:nvCxnSpPr>
        <p:spPr>
          <a:xfrm>
            <a:off x="3292865" y="5283282"/>
            <a:ext cx="1514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직선 연결선 132">
            <a:extLst>
              <a:ext uri="{FF2B5EF4-FFF2-40B4-BE49-F238E27FC236}">
                <a16:creationId xmlns:a16="http://schemas.microsoft.com/office/drawing/2014/main" xmlns="" id="{95A40D03-AA19-4AC9-AE64-C7D76B60F07A}"/>
              </a:ext>
            </a:extLst>
          </p:cNvPr>
          <p:cNvCxnSpPr>
            <a:cxnSpLocks/>
          </p:cNvCxnSpPr>
          <p:nvPr/>
        </p:nvCxnSpPr>
        <p:spPr>
          <a:xfrm>
            <a:off x="4932140" y="3199382"/>
            <a:ext cx="3792261" cy="10884"/>
          </a:xfrm>
          <a:prstGeom prst="line">
            <a:avLst/>
          </a:prstGeom>
        </p:spPr>
        <p:style>
          <a:lnRef idx="1">
            <a:schemeClr val="dk1"/>
          </a:lnRef>
          <a:fillRef idx="0">
            <a:schemeClr val="dk1"/>
          </a:fillRef>
          <a:effectRef idx="0">
            <a:schemeClr val="dk1"/>
          </a:effectRef>
          <a:fontRef idx="minor">
            <a:schemeClr val="tx1"/>
          </a:fontRef>
        </p:style>
      </p:cxnSp>
      <p:sp>
        <p:nvSpPr>
          <p:cNvPr id="134" name="순서도: 처리 133">
            <a:extLst>
              <a:ext uri="{FF2B5EF4-FFF2-40B4-BE49-F238E27FC236}">
                <a16:creationId xmlns:a16="http://schemas.microsoft.com/office/drawing/2014/main" xmlns="" id="{C8D24CE2-EBF8-4C54-A5D2-243A131BDCEE}"/>
              </a:ext>
            </a:extLst>
          </p:cNvPr>
          <p:cNvSpPr/>
          <p:nvPr/>
        </p:nvSpPr>
        <p:spPr>
          <a:xfrm>
            <a:off x="3459487" y="480659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검색 트레이너 목록</a:t>
            </a:r>
          </a:p>
        </p:txBody>
      </p:sp>
      <p:sp>
        <p:nvSpPr>
          <p:cNvPr id="135" name="순서도: 처리 134">
            <a:extLst>
              <a:ext uri="{FF2B5EF4-FFF2-40B4-BE49-F238E27FC236}">
                <a16:creationId xmlns:a16="http://schemas.microsoft.com/office/drawing/2014/main" xmlns="" id="{6AC36031-8ACD-4270-A272-154E89C80B4F}"/>
              </a:ext>
            </a:extLst>
          </p:cNvPr>
          <p:cNvSpPr/>
          <p:nvPr/>
        </p:nvSpPr>
        <p:spPr>
          <a:xfrm>
            <a:off x="6044105" y="506818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a:t>
            </a:r>
            <a:r>
              <a:rPr lang="en-US" altLang="ko-KR" sz="700" dirty="0">
                <a:solidFill>
                  <a:schemeClr val="tx1"/>
                </a:solidFill>
                <a:latin typeface="+mn-ea"/>
              </a:rPr>
              <a:t>SNS</a:t>
            </a:r>
            <a:endParaRPr lang="ko-KR" altLang="en-US" sz="700" dirty="0">
              <a:solidFill>
                <a:schemeClr val="tx1"/>
              </a:solidFill>
              <a:latin typeface="+mn-ea"/>
            </a:endParaRPr>
          </a:p>
        </p:txBody>
      </p:sp>
      <p:sp>
        <p:nvSpPr>
          <p:cNvPr id="137" name="순서도: 처리 136">
            <a:extLst>
              <a:ext uri="{FF2B5EF4-FFF2-40B4-BE49-F238E27FC236}">
                <a16:creationId xmlns:a16="http://schemas.microsoft.com/office/drawing/2014/main" xmlns="" id="{454AAE4E-E3B2-4D7F-94F6-D5C19A18F082}"/>
              </a:ext>
            </a:extLst>
          </p:cNvPr>
          <p:cNvSpPr/>
          <p:nvPr/>
        </p:nvSpPr>
        <p:spPr>
          <a:xfrm>
            <a:off x="2345587" y="293970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마이페이지</a:t>
            </a:r>
          </a:p>
        </p:txBody>
      </p:sp>
      <p:cxnSp>
        <p:nvCxnSpPr>
          <p:cNvPr id="138" name="직선 화살표 연결선 137">
            <a:extLst>
              <a:ext uri="{FF2B5EF4-FFF2-40B4-BE49-F238E27FC236}">
                <a16:creationId xmlns:a16="http://schemas.microsoft.com/office/drawing/2014/main" xmlns="" id="{182BCAD7-39B5-4595-B4F1-AB5973EF73B5}"/>
              </a:ext>
            </a:extLst>
          </p:cNvPr>
          <p:cNvCxnSpPr>
            <a:cxnSpLocks/>
          </p:cNvCxnSpPr>
          <p:nvPr/>
        </p:nvCxnSpPr>
        <p:spPr>
          <a:xfrm>
            <a:off x="3326038" y="4013719"/>
            <a:ext cx="1611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9" name="순서도: 처리 138">
            <a:extLst>
              <a:ext uri="{FF2B5EF4-FFF2-40B4-BE49-F238E27FC236}">
                <a16:creationId xmlns:a16="http://schemas.microsoft.com/office/drawing/2014/main" xmlns="" id="{C996D72A-8F30-426F-8FEB-66BFBCF2ED6E}"/>
              </a:ext>
            </a:extLst>
          </p:cNvPr>
          <p:cNvSpPr/>
          <p:nvPr/>
        </p:nvSpPr>
        <p:spPr>
          <a:xfrm>
            <a:off x="3823133" y="274200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회원 마이페이지</a:t>
            </a:r>
          </a:p>
        </p:txBody>
      </p:sp>
      <p:sp>
        <p:nvSpPr>
          <p:cNvPr id="140" name="순서도: 처리 139">
            <a:extLst>
              <a:ext uri="{FF2B5EF4-FFF2-40B4-BE49-F238E27FC236}">
                <a16:creationId xmlns:a16="http://schemas.microsoft.com/office/drawing/2014/main" xmlns="" id="{7117EE05-EB78-4683-955E-B837983DC804}"/>
              </a:ext>
            </a:extLst>
          </p:cNvPr>
          <p:cNvSpPr/>
          <p:nvPr/>
        </p:nvSpPr>
        <p:spPr>
          <a:xfrm>
            <a:off x="3822174" y="3120266"/>
            <a:ext cx="1093631"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트레이너 마이페이지</a:t>
            </a:r>
          </a:p>
        </p:txBody>
      </p:sp>
      <p:sp>
        <p:nvSpPr>
          <p:cNvPr id="141" name="순서도: 처리 140">
            <a:extLst>
              <a:ext uri="{FF2B5EF4-FFF2-40B4-BE49-F238E27FC236}">
                <a16:creationId xmlns:a16="http://schemas.microsoft.com/office/drawing/2014/main" xmlns="" id="{41EAD75B-E282-4A82-B7F7-A60ECF2C3459}"/>
              </a:ext>
            </a:extLst>
          </p:cNvPr>
          <p:cNvSpPr/>
          <p:nvPr/>
        </p:nvSpPr>
        <p:spPr>
          <a:xfrm>
            <a:off x="3455155" y="518679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목록</a:t>
            </a:r>
          </a:p>
        </p:txBody>
      </p:sp>
      <p:sp>
        <p:nvSpPr>
          <p:cNvPr id="142" name="순서도: 처리 141">
            <a:extLst>
              <a:ext uri="{FF2B5EF4-FFF2-40B4-BE49-F238E27FC236}">
                <a16:creationId xmlns:a16="http://schemas.microsoft.com/office/drawing/2014/main" xmlns="" id="{82BE009B-C440-4CA0-916A-B6A49E86C73C}"/>
              </a:ext>
            </a:extLst>
          </p:cNvPr>
          <p:cNvSpPr/>
          <p:nvPr/>
        </p:nvSpPr>
        <p:spPr>
          <a:xfrm>
            <a:off x="4775065" y="408735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게시글 상세보기</a:t>
            </a:r>
          </a:p>
        </p:txBody>
      </p:sp>
      <p:sp>
        <p:nvSpPr>
          <p:cNvPr id="144" name="순서도: 처리 143">
            <a:extLst>
              <a:ext uri="{FF2B5EF4-FFF2-40B4-BE49-F238E27FC236}">
                <a16:creationId xmlns:a16="http://schemas.microsoft.com/office/drawing/2014/main" xmlns="" id="{00773386-AD15-42D2-96A6-27D7ED0CFCEE}"/>
              </a:ext>
            </a:extLst>
          </p:cNvPr>
          <p:cNvSpPr/>
          <p:nvPr/>
        </p:nvSpPr>
        <p:spPr>
          <a:xfrm>
            <a:off x="5903459" y="407861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댓글작성</a:t>
            </a:r>
          </a:p>
        </p:txBody>
      </p:sp>
      <p:sp>
        <p:nvSpPr>
          <p:cNvPr id="145" name="순서도: 처리 144">
            <a:extLst>
              <a:ext uri="{FF2B5EF4-FFF2-40B4-BE49-F238E27FC236}">
                <a16:creationId xmlns:a16="http://schemas.microsoft.com/office/drawing/2014/main" xmlns="" id="{7C6199D2-9FFC-4992-9E23-79B340BE8B8F}"/>
              </a:ext>
            </a:extLst>
          </p:cNvPr>
          <p:cNvSpPr/>
          <p:nvPr/>
        </p:nvSpPr>
        <p:spPr>
          <a:xfrm>
            <a:off x="3794925" y="237345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일반 회원가입</a:t>
            </a:r>
          </a:p>
        </p:txBody>
      </p:sp>
      <p:sp>
        <p:nvSpPr>
          <p:cNvPr id="146" name="순서도: 처리 145">
            <a:extLst>
              <a:ext uri="{FF2B5EF4-FFF2-40B4-BE49-F238E27FC236}">
                <a16:creationId xmlns:a16="http://schemas.microsoft.com/office/drawing/2014/main" xmlns="" id="{4F7F400C-DED4-420C-8B84-C4F701F3205F}"/>
              </a:ext>
            </a:extLst>
          </p:cNvPr>
          <p:cNvSpPr/>
          <p:nvPr/>
        </p:nvSpPr>
        <p:spPr>
          <a:xfrm>
            <a:off x="3794925" y="208731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회원가입</a:t>
            </a:r>
          </a:p>
        </p:txBody>
      </p:sp>
      <p:cxnSp>
        <p:nvCxnSpPr>
          <p:cNvPr id="148" name="직선 연결선 397">
            <a:extLst>
              <a:ext uri="{FF2B5EF4-FFF2-40B4-BE49-F238E27FC236}">
                <a16:creationId xmlns:a16="http://schemas.microsoft.com/office/drawing/2014/main" xmlns="" id="{945F351D-3096-4E53-899C-3C49150E2989}"/>
              </a:ext>
            </a:extLst>
          </p:cNvPr>
          <p:cNvCxnSpPr>
            <a:cxnSpLocks/>
          </p:cNvCxnSpPr>
          <p:nvPr/>
        </p:nvCxnSpPr>
        <p:spPr>
          <a:xfrm>
            <a:off x="4775677" y="2178361"/>
            <a:ext cx="132723" cy="125469"/>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49" name="직선 화살표 연결선 148">
            <a:extLst>
              <a:ext uri="{FF2B5EF4-FFF2-40B4-BE49-F238E27FC236}">
                <a16:creationId xmlns:a16="http://schemas.microsoft.com/office/drawing/2014/main" xmlns="" id="{FFD0BD17-16BE-4A37-9CAE-80AA4A14D032}"/>
              </a:ext>
            </a:extLst>
          </p:cNvPr>
          <p:cNvCxnSpPr>
            <a:cxnSpLocks/>
          </p:cNvCxnSpPr>
          <p:nvPr/>
        </p:nvCxnSpPr>
        <p:spPr>
          <a:xfrm>
            <a:off x="4842039" y="2303799"/>
            <a:ext cx="1551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0" name="직선 연결선 397">
            <a:extLst>
              <a:ext uri="{FF2B5EF4-FFF2-40B4-BE49-F238E27FC236}">
                <a16:creationId xmlns:a16="http://schemas.microsoft.com/office/drawing/2014/main" xmlns="" id="{3D959BE6-692D-4DD7-84C9-2537B0B71032}"/>
              </a:ext>
            </a:extLst>
          </p:cNvPr>
          <p:cNvCxnSpPr>
            <a:cxnSpLocks/>
          </p:cNvCxnSpPr>
          <p:nvPr/>
        </p:nvCxnSpPr>
        <p:spPr>
          <a:xfrm>
            <a:off x="4451528" y="4032871"/>
            <a:ext cx="142419"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52" name="연결선: 꺾임 194">
            <a:extLst>
              <a:ext uri="{FF2B5EF4-FFF2-40B4-BE49-F238E27FC236}">
                <a16:creationId xmlns:a16="http://schemas.microsoft.com/office/drawing/2014/main" xmlns="" id="{D50D2F80-9B25-46A8-81E1-C88D1752A74D}"/>
              </a:ext>
            </a:extLst>
          </p:cNvPr>
          <p:cNvCxnSpPr>
            <a:cxnSpLocks/>
          </p:cNvCxnSpPr>
          <p:nvPr/>
        </p:nvCxnSpPr>
        <p:spPr>
          <a:xfrm rot="10800000" flipV="1">
            <a:off x="4749389" y="3909354"/>
            <a:ext cx="12700" cy="245776"/>
          </a:xfrm>
          <a:prstGeom prst="bentConnector3">
            <a:avLst>
              <a:gd name="adj1" fmla="val 1265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3" name="직선 화살표 연결선 217">
            <a:extLst>
              <a:ext uri="{FF2B5EF4-FFF2-40B4-BE49-F238E27FC236}">
                <a16:creationId xmlns:a16="http://schemas.microsoft.com/office/drawing/2014/main" xmlns="" id="{BED9EDFE-BFDB-4080-BF7E-8C1E85BBC8B9}"/>
              </a:ext>
            </a:extLst>
          </p:cNvPr>
          <p:cNvCxnSpPr>
            <a:cxnSpLocks/>
            <a:endCxn id="207" idx="1"/>
          </p:cNvCxnSpPr>
          <p:nvPr/>
        </p:nvCxnSpPr>
        <p:spPr>
          <a:xfrm rot="5400000" flipH="1" flipV="1">
            <a:off x="4575480" y="4803314"/>
            <a:ext cx="402477" cy="1130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55" name="직선 연결선 397">
            <a:extLst>
              <a:ext uri="{FF2B5EF4-FFF2-40B4-BE49-F238E27FC236}">
                <a16:creationId xmlns:a16="http://schemas.microsoft.com/office/drawing/2014/main" xmlns="" id="{E679F440-79D2-4B21-8682-56B0C3C7B49F}"/>
              </a:ext>
            </a:extLst>
          </p:cNvPr>
          <p:cNvCxnSpPr>
            <a:cxnSpLocks/>
            <a:stCxn id="137" idx="3"/>
          </p:cNvCxnSpPr>
          <p:nvPr/>
        </p:nvCxnSpPr>
        <p:spPr>
          <a:xfrm>
            <a:off x="3317589" y="3029704"/>
            <a:ext cx="279511"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56" name="연결선: 꺾임 232">
            <a:extLst>
              <a:ext uri="{FF2B5EF4-FFF2-40B4-BE49-F238E27FC236}">
                <a16:creationId xmlns:a16="http://schemas.microsoft.com/office/drawing/2014/main" xmlns="" id="{2A1067DE-37C5-4F47-A2AA-2CD67C986B64}"/>
              </a:ext>
            </a:extLst>
          </p:cNvPr>
          <p:cNvCxnSpPr>
            <a:cxnSpLocks/>
            <a:stCxn id="139" idx="1"/>
            <a:endCxn id="140" idx="1"/>
          </p:cNvCxnSpPr>
          <p:nvPr/>
        </p:nvCxnSpPr>
        <p:spPr>
          <a:xfrm rot="10800000" flipV="1">
            <a:off x="3822176" y="2832008"/>
            <a:ext cx="961" cy="378259"/>
          </a:xfrm>
          <a:prstGeom prst="bentConnector3">
            <a:avLst>
              <a:gd name="adj1" fmla="val 2388772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7" name="순서도: 처리 156">
            <a:extLst>
              <a:ext uri="{FF2B5EF4-FFF2-40B4-BE49-F238E27FC236}">
                <a16:creationId xmlns:a16="http://schemas.microsoft.com/office/drawing/2014/main" xmlns="" id="{B2D24F11-1DCA-4644-9A5C-68E36BA7FD44}"/>
              </a:ext>
            </a:extLst>
          </p:cNvPr>
          <p:cNvSpPr/>
          <p:nvPr/>
        </p:nvSpPr>
        <p:spPr>
          <a:xfrm>
            <a:off x="7530292" y="242833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 탈퇴</a:t>
            </a:r>
          </a:p>
        </p:txBody>
      </p:sp>
      <p:sp>
        <p:nvSpPr>
          <p:cNvPr id="158" name="순서도: 처리 157">
            <a:extLst>
              <a:ext uri="{FF2B5EF4-FFF2-40B4-BE49-F238E27FC236}">
                <a16:creationId xmlns:a16="http://schemas.microsoft.com/office/drawing/2014/main" xmlns="" id="{F57F7FB7-B6D4-4F87-8944-9862FC2A764E}"/>
              </a:ext>
            </a:extLst>
          </p:cNvPr>
          <p:cNvSpPr/>
          <p:nvPr/>
        </p:nvSpPr>
        <p:spPr>
          <a:xfrm>
            <a:off x="7530292" y="267411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정보 수정</a:t>
            </a:r>
          </a:p>
        </p:txBody>
      </p:sp>
      <p:cxnSp>
        <p:nvCxnSpPr>
          <p:cNvPr id="159" name="연결선: 꺾임 307">
            <a:extLst>
              <a:ext uri="{FF2B5EF4-FFF2-40B4-BE49-F238E27FC236}">
                <a16:creationId xmlns:a16="http://schemas.microsoft.com/office/drawing/2014/main" xmlns="" id="{22DA5604-1C4B-49F1-AAEE-27CE9103CDB1}"/>
              </a:ext>
            </a:extLst>
          </p:cNvPr>
          <p:cNvCxnSpPr>
            <a:cxnSpLocks/>
            <a:endCxn id="157" idx="1"/>
          </p:cNvCxnSpPr>
          <p:nvPr/>
        </p:nvCxnSpPr>
        <p:spPr>
          <a:xfrm rot="10800000" flipV="1">
            <a:off x="7530293" y="2272559"/>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0" name="연결선: 꺾임 308">
            <a:extLst>
              <a:ext uri="{FF2B5EF4-FFF2-40B4-BE49-F238E27FC236}">
                <a16:creationId xmlns:a16="http://schemas.microsoft.com/office/drawing/2014/main" xmlns="" id="{3DCE6B48-AE6C-49A8-A36F-BACECDD03088}"/>
              </a:ext>
            </a:extLst>
          </p:cNvPr>
          <p:cNvCxnSpPr>
            <a:cxnSpLocks/>
            <a:stCxn id="157" idx="1"/>
            <a:endCxn id="158" idx="1"/>
          </p:cNvCxnSpPr>
          <p:nvPr/>
        </p:nvCxnSpPr>
        <p:spPr>
          <a:xfrm rot="10800000" flipV="1">
            <a:off x="7530293" y="2518335"/>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62" name="연결선: 꺾임 310">
            <a:extLst>
              <a:ext uri="{FF2B5EF4-FFF2-40B4-BE49-F238E27FC236}">
                <a16:creationId xmlns:a16="http://schemas.microsoft.com/office/drawing/2014/main" xmlns="" id="{2BA5D13C-1802-4FCF-B732-1C9A3BE2C614}"/>
              </a:ext>
            </a:extLst>
          </p:cNvPr>
          <p:cNvCxnSpPr>
            <a:cxnSpLocks/>
            <a:stCxn id="158" idx="1"/>
          </p:cNvCxnSpPr>
          <p:nvPr/>
        </p:nvCxnSpPr>
        <p:spPr>
          <a:xfrm rot="10800000" flipV="1">
            <a:off x="7530293" y="2764112"/>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sp>
        <p:nvSpPr>
          <p:cNvPr id="163" name="순서도: 처리 162">
            <a:extLst>
              <a:ext uri="{FF2B5EF4-FFF2-40B4-BE49-F238E27FC236}">
                <a16:creationId xmlns:a16="http://schemas.microsoft.com/office/drawing/2014/main" xmlns="" id="{D7A95242-FBD1-4AB9-A626-B379FD2D0B7C}"/>
              </a:ext>
            </a:extLst>
          </p:cNvPr>
          <p:cNvSpPr/>
          <p:nvPr/>
        </p:nvSpPr>
        <p:spPr>
          <a:xfrm>
            <a:off x="7536643" y="2182559"/>
            <a:ext cx="972000" cy="165324"/>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 쓰기</a:t>
            </a:r>
          </a:p>
        </p:txBody>
      </p:sp>
      <p:cxnSp>
        <p:nvCxnSpPr>
          <p:cNvPr id="165" name="직선 연결선 164">
            <a:extLst>
              <a:ext uri="{FF2B5EF4-FFF2-40B4-BE49-F238E27FC236}">
                <a16:creationId xmlns:a16="http://schemas.microsoft.com/office/drawing/2014/main" xmlns="" id="{3B227C23-BB92-46AD-BB36-0AC2B3B3500E}"/>
              </a:ext>
            </a:extLst>
          </p:cNvPr>
          <p:cNvCxnSpPr>
            <a:cxnSpLocks/>
            <a:stCxn id="139" idx="3"/>
          </p:cNvCxnSpPr>
          <p:nvPr/>
        </p:nvCxnSpPr>
        <p:spPr>
          <a:xfrm flipV="1">
            <a:off x="4795135" y="2829897"/>
            <a:ext cx="2525484" cy="2110"/>
          </a:xfrm>
          <a:prstGeom prst="line">
            <a:avLst/>
          </a:prstGeom>
        </p:spPr>
        <p:style>
          <a:lnRef idx="1">
            <a:schemeClr val="dk1"/>
          </a:lnRef>
          <a:fillRef idx="0">
            <a:schemeClr val="dk1"/>
          </a:fillRef>
          <a:effectRef idx="0">
            <a:schemeClr val="dk1"/>
          </a:effectRef>
          <a:fontRef idx="minor">
            <a:schemeClr val="tx1"/>
          </a:fontRef>
        </p:style>
      </p:cxnSp>
      <p:sp>
        <p:nvSpPr>
          <p:cNvPr id="166" name="순서도: 처리 165">
            <a:extLst>
              <a:ext uri="{FF2B5EF4-FFF2-40B4-BE49-F238E27FC236}">
                <a16:creationId xmlns:a16="http://schemas.microsoft.com/office/drawing/2014/main" xmlns="" id="{B57BF64E-207F-4E94-96CC-346979A3B4D7}"/>
              </a:ext>
            </a:extLst>
          </p:cNvPr>
          <p:cNvSpPr/>
          <p:nvPr/>
        </p:nvSpPr>
        <p:spPr>
          <a:xfrm>
            <a:off x="4833235" y="484801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구경하러 가기</a:t>
            </a:r>
          </a:p>
        </p:txBody>
      </p:sp>
      <p:sp>
        <p:nvSpPr>
          <p:cNvPr id="168" name="순서도: 처리 167">
            <a:extLst>
              <a:ext uri="{FF2B5EF4-FFF2-40B4-BE49-F238E27FC236}">
                <a16:creationId xmlns:a16="http://schemas.microsoft.com/office/drawing/2014/main" xmlns="" id="{42495C83-E61B-4162-914F-BD910154B81E}"/>
              </a:ext>
            </a:extLst>
          </p:cNvPr>
          <p:cNvSpPr/>
          <p:nvPr/>
        </p:nvSpPr>
        <p:spPr>
          <a:xfrm>
            <a:off x="4833235" y="509378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상담하러 가기</a:t>
            </a:r>
          </a:p>
        </p:txBody>
      </p:sp>
      <p:sp>
        <p:nvSpPr>
          <p:cNvPr id="169" name="순서도: 처리 168">
            <a:extLst>
              <a:ext uri="{FF2B5EF4-FFF2-40B4-BE49-F238E27FC236}">
                <a16:creationId xmlns:a16="http://schemas.microsoft.com/office/drawing/2014/main" xmlns="" id="{9C7B484D-34A4-41C1-8B94-7EBD4AE40D17}"/>
              </a:ext>
            </a:extLst>
          </p:cNvPr>
          <p:cNvSpPr/>
          <p:nvPr/>
        </p:nvSpPr>
        <p:spPr>
          <a:xfrm>
            <a:off x="6082164" y="435474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충전하기</a:t>
            </a:r>
          </a:p>
        </p:txBody>
      </p:sp>
      <p:cxnSp>
        <p:nvCxnSpPr>
          <p:cNvPr id="170" name="연결선: 꺾임 319">
            <a:extLst>
              <a:ext uri="{FF2B5EF4-FFF2-40B4-BE49-F238E27FC236}">
                <a16:creationId xmlns:a16="http://schemas.microsoft.com/office/drawing/2014/main" xmlns="" id="{BAAC2863-AB59-4CBF-ACF1-1AFAFF7B48D4}"/>
              </a:ext>
            </a:extLst>
          </p:cNvPr>
          <p:cNvCxnSpPr>
            <a:cxnSpLocks/>
            <a:stCxn id="166" idx="1"/>
            <a:endCxn id="168" idx="1"/>
          </p:cNvCxnSpPr>
          <p:nvPr/>
        </p:nvCxnSpPr>
        <p:spPr>
          <a:xfrm rot="10800000" flipV="1">
            <a:off x="4833234" y="4938017"/>
            <a:ext cx="12700" cy="245773"/>
          </a:xfrm>
          <a:prstGeom prst="bentConnector3">
            <a:avLst>
              <a:gd name="adj1" fmla="val 96116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2" name="직선 화살표 연결선 325">
            <a:extLst>
              <a:ext uri="{FF2B5EF4-FFF2-40B4-BE49-F238E27FC236}">
                <a16:creationId xmlns:a16="http://schemas.microsoft.com/office/drawing/2014/main" xmlns="" id="{0240E5CB-384A-48EF-BF60-8250DF5F432F}"/>
              </a:ext>
            </a:extLst>
          </p:cNvPr>
          <p:cNvCxnSpPr>
            <a:cxnSpLocks/>
            <a:stCxn id="166" idx="3"/>
            <a:endCxn id="135" idx="1"/>
          </p:cNvCxnSpPr>
          <p:nvPr/>
        </p:nvCxnSpPr>
        <p:spPr>
          <a:xfrm>
            <a:off x="5805235" y="4938018"/>
            <a:ext cx="238871" cy="22016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73" name="직선 연결선 397">
            <a:extLst>
              <a:ext uri="{FF2B5EF4-FFF2-40B4-BE49-F238E27FC236}">
                <a16:creationId xmlns:a16="http://schemas.microsoft.com/office/drawing/2014/main" xmlns="" id="{5DB35F6D-A509-4021-BEA6-D077DAFF9E86}"/>
              </a:ext>
            </a:extLst>
          </p:cNvPr>
          <p:cNvCxnSpPr>
            <a:cxnSpLocks/>
          </p:cNvCxnSpPr>
          <p:nvPr/>
        </p:nvCxnSpPr>
        <p:spPr>
          <a:xfrm flipV="1">
            <a:off x="4456474" y="5060902"/>
            <a:ext cx="251748" cy="232826"/>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75" name="직선 연결선 397">
            <a:extLst>
              <a:ext uri="{FF2B5EF4-FFF2-40B4-BE49-F238E27FC236}">
                <a16:creationId xmlns:a16="http://schemas.microsoft.com/office/drawing/2014/main" xmlns="" id="{154B2F39-20B3-4F0B-B283-684DFA5BBA95}"/>
              </a:ext>
            </a:extLst>
          </p:cNvPr>
          <p:cNvCxnSpPr>
            <a:cxnSpLocks/>
            <a:stCxn id="134" idx="3"/>
          </p:cNvCxnSpPr>
          <p:nvPr/>
        </p:nvCxnSpPr>
        <p:spPr>
          <a:xfrm>
            <a:off x="4431488" y="4896597"/>
            <a:ext cx="303353" cy="164307"/>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76" name="연결선: 꺾임 328">
            <a:extLst>
              <a:ext uri="{FF2B5EF4-FFF2-40B4-BE49-F238E27FC236}">
                <a16:creationId xmlns:a16="http://schemas.microsoft.com/office/drawing/2014/main" xmlns="" id="{0AA4CE3F-FFC1-406F-8057-BE166647DEEE}"/>
              </a:ext>
            </a:extLst>
          </p:cNvPr>
          <p:cNvCxnSpPr>
            <a:cxnSpLocks/>
          </p:cNvCxnSpPr>
          <p:nvPr/>
        </p:nvCxnSpPr>
        <p:spPr>
          <a:xfrm rot="10800000" flipV="1">
            <a:off x="2355762" y="1660920"/>
            <a:ext cx="12700" cy="1368784"/>
          </a:xfrm>
          <a:prstGeom prst="bentConnector3">
            <a:avLst>
              <a:gd name="adj1" fmla="val 222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8" name="직선 화살표 연결선 177">
            <a:extLst>
              <a:ext uri="{FF2B5EF4-FFF2-40B4-BE49-F238E27FC236}">
                <a16:creationId xmlns:a16="http://schemas.microsoft.com/office/drawing/2014/main" xmlns="" id="{7A0B507A-1B4A-4050-B0DB-EC29B7FEB1FA}"/>
              </a:ext>
            </a:extLst>
          </p:cNvPr>
          <p:cNvCxnSpPr>
            <a:cxnSpLocks/>
          </p:cNvCxnSpPr>
          <p:nvPr/>
        </p:nvCxnSpPr>
        <p:spPr>
          <a:xfrm>
            <a:off x="2098144" y="2355221"/>
            <a:ext cx="2464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9" name="직선 연결선 178">
            <a:extLst>
              <a:ext uri="{FF2B5EF4-FFF2-40B4-BE49-F238E27FC236}">
                <a16:creationId xmlns:a16="http://schemas.microsoft.com/office/drawing/2014/main" xmlns="" id="{1F782C0D-9041-416C-B271-157D5B3EAD3F}"/>
              </a:ext>
            </a:extLst>
          </p:cNvPr>
          <p:cNvCxnSpPr>
            <a:cxnSpLocks/>
          </p:cNvCxnSpPr>
          <p:nvPr/>
        </p:nvCxnSpPr>
        <p:spPr>
          <a:xfrm>
            <a:off x="2083987" y="3021138"/>
            <a:ext cx="0" cy="650103"/>
          </a:xfrm>
          <a:prstGeom prst="line">
            <a:avLst/>
          </a:prstGeom>
        </p:spPr>
        <p:style>
          <a:lnRef idx="1">
            <a:schemeClr val="dk1"/>
          </a:lnRef>
          <a:fillRef idx="0">
            <a:schemeClr val="dk1"/>
          </a:fillRef>
          <a:effectRef idx="0">
            <a:schemeClr val="dk1"/>
          </a:effectRef>
          <a:fontRef idx="minor">
            <a:schemeClr val="tx1"/>
          </a:fontRef>
        </p:style>
      </p:cxnSp>
      <p:cxnSp>
        <p:nvCxnSpPr>
          <p:cNvPr id="180" name="직선 연결선 179">
            <a:extLst>
              <a:ext uri="{FF2B5EF4-FFF2-40B4-BE49-F238E27FC236}">
                <a16:creationId xmlns:a16="http://schemas.microsoft.com/office/drawing/2014/main" xmlns="" id="{4C13EFCC-90C8-4CB2-937E-84B3DC6ADE38}"/>
              </a:ext>
            </a:extLst>
          </p:cNvPr>
          <p:cNvCxnSpPr>
            <a:cxnSpLocks/>
            <a:stCxn id="131" idx="3"/>
          </p:cNvCxnSpPr>
          <p:nvPr/>
        </p:nvCxnSpPr>
        <p:spPr>
          <a:xfrm>
            <a:off x="3309908" y="2355221"/>
            <a:ext cx="147435" cy="0"/>
          </a:xfrm>
          <a:prstGeom prst="line">
            <a:avLst/>
          </a:prstGeom>
        </p:spPr>
        <p:style>
          <a:lnRef idx="1">
            <a:schemeClr val="dk1"/>
          </a:lnRef>
          <a:fillRef idx="0">
            <a:schemeClr val="dk1"/>
          </a:fillRef>
          <a:effectRef idx="0">
            <a:schemeClr val="dk1"/>
          </a:effectRef>
          <a:fontRef idx="minor">
            <a:schemeClr val="tx1"/>
          </a:fontRef>
        </p:style>
      </p:cxnSp>
      <p:cxnSp>
        <p:nvCxnSpPr>
          <p:cNvPr id="181" name="직선 연결선 180">
            <a:extLst>
              <a:ext uri="{FF2B5EF4-FFF2-40B4-BE49-F238E27FC236}">
                <a16:creationId xmlns:a16="http://schemas.microsoft.com/office/drawing/2014/main" xmlns="" id="{6285F9CE-77D2-4CA1-9FA4-B4525A5334C5}"/>
              </a:ext>
            </a:extLst>
          </p:cNvPr>
          <p:cNvCxnSpPr>
            <a:cxnSpLocks/>
            <a:stCxn id="129" idx="3"/>
          </p:cNvCxnSpPr>
          <p:nvPr/>
        </p:nvCxnSpPr>
        <p:spPr>
          <a:xfrm flipV="1">
            <a:off x="3317587" y="1655666"/>
            <a:ext cx="504587" cy="5254"/>
          </a:xfrm>
          <a:prstGeom prst="line">
            <a:avLst/>
          </a:prstGeom>
        </p:spPr>
        <p:style>
          <a:lnRef idx="1">
            <a:schemeClr val="dk1"/>
          </a:lnRef>
          <a:fillRef idx="0">
            <a:schemeClr val="dk1"/>
          </a:fillRef>
          <a:effectRef idx="0">
            <a:schemeClr val="dk1"/>
          </a:effectRef>
          <a:fontRef idx="minor">
            <a:schemeClr val="tx1"/>
          </a:fontRef>
        </p:style>
      </p:cxnSp>
      <p:sp>
        <p:nvSpPr>
          <p:cNvPr id="182" name="순서도: 처리 181">
            <a:extLst>
              <a:ext uri="{FF2B5EF4-FFF2-40B4-BE49-F238E27FC236}">
                <a16:creationId xmlns:a16="http://schemas.microsoft.com/office/drawing/2014/main" xmlns="" id="{FD4BDADF-15A2-47D7-A092-90B06B620435}"/>
              </a:ext>
            </a:extLst>
          </p:cNvPr>
          <p:cNvSpPr/>
          <p:nvPr/>
        </p:nvSpPr>
        <p:spPr>
          <a:xfrm>
            <a:off x="2354131" y="128206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로그아웃</a:t>
            </a:r>
          </a:p>
        </p:txBody>
      </p:sp>
      <p:cxnSp>
        <p:nvCxnSpPr>
          <p:cNvPr id="185" name="직선 화살표 연결선 346">
            <a:extLst>
              <a:ext uri="{FF2B5EF4-FFF2-40B4-BE49-F238E27FC236}">
                <a16:creationId xmlns:a16="http://schemas.microsoft.com/office/drawing/2014/main" xmlns="" id="{39170608-101E-479B-81D6-660DF6107E85}"/>
              </a:ext>
            </a:extLst>
          </p:cNvPr>
          <p:cNvCxnSpPr>
            <a:cxnSpLocks/>
          </p:cNvCxnSpPr>
          <p:nvPr/>
        </p:nvCxnSpPr>
        <p:spPr>
          <a:xfrm rot="5400000" flipH="1" flipV="1">
            <a:off x="2075761" y="1377553"/>
            <a:ext cx="296665" cy="27603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86" name="직선 화살표 연결선 185">
            <a:extLst>
              <a:ext uri="{FF2B5EF4-FFF2-40B4-BE49-F238E27FC236}">
                <a16:creationId xmlns:a16="http://schemas.microsoft.com/office/drawing/2014/main" xmlns="" id="{F05BCD44-B2F6-4A36-BA81-4FF18904C997}"/>
              </a:ext>
            </a:extLst>
          </p:cNvPr>
          <p:cNvCxnSpPr>
            <a:cxnSpLocks/>
            <a:stCxn id="125" idx="3"/>
            <a:endCxn id="134" idx="1"/>
          </p:cNvCxnSpPr>
          <p:nvPr/>
        </p:nvCxnSpPr>
        <p:spPr>
          <a:xfrm>
            <a:off x="3292866" y="4896595"/>
            <a:ext cx="1666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7" name="직선 화살표 연결선 325">
            <a:extLst>
              <a:ext uri="{FF2B5EF4-FFF2-40B4-BE49-F238E27FC236}">
                <a16:creationId xmlns:a16="http://schemas.microsoft.com/office/drawing/2014/main" xmlns="" id="{7C35FCE7-9EEE-499A-A30A-42D9F2D6106B}"/>
              </a:ext>
            </a:extLst>
          </p:cNvPr>
          <p:cNvCxnSpPr>
            <a:cxnSpLocks/>
            <a:endCxn id="188" idx="1"/>
          </p:cNvCxnSpPr>
          <p:nvPr/>
        </p:nvCxnSpPr>
        <p:spPr>
          <a:xfrm rot="16200000" flipH="1">
            <a:off x="3575851" y="3237885"/>
            <a:ext cx="284688" cy="24219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88" name="순서도: 처리 187">
            <a:extLst>
              <a:ext uri="{FF2B5EF4-FFF2-40B4-BE49-F238E27FC236}">
                <a16:creationId xmlns:a16="http://schemas.microsoft.com/office/drawing/2014/main" xmlns="" id="{68038289-097E-423C-B408-66741578DB6E}"/>
              </a:ext>
            </a:extLst>
          </p:cNvPr>
          <p:cNvSpPr/>
          <p:nvPr/>
        </p:nvSpPr>
        <p:spPr>
          <a:xfrm>
            <a:off x="3839291" y="341132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관리자 페이지</a:t>
            </a:r>
          </a:p>
        </p:txBody>
      </p:sp>
      <p:sp>
        <p:nvSpPr>
          <p:cNvPr id="189" name="순서도: 처리 188">
            <a:extLst>
              <a:ext uri="{FF2B5EF4-FFF2-40B4-BE49-F238E27FC236}">
                <a16:creationId xmlns:a16="http://schemas.microsoft.com/office/drawing/2014/main" xmlns="" id="{77C9D33F-FACF-4D5E-9898-433F6829250F}"/>
              </a:ext>
            </a:extLst>
          </p:cNvPr>
          <p:cNvSpPr/>
          <p:nvPr/>
        </p:nvSpPr>
        <p:spPr>
          <a:xfrm>
            <a:off x="4063952" y="99885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회원가입</a:t>
            </a:r>
          </a:p>
        </p:txBody>
      </p:sp>
      <p:cxnSp>
        <p:nvCxnSpPr>
          <p:cNvPr id="190" name="연결선: 꺾임 122">
            <a:extLst>
              <a:ext uri="{FF2B5EF4-FFF2-40B4-BE49-F238E27FC236}">
                <a16:creationId xmlns:a16="http://schemas.microsoft.com/office/drawing/2014/main" xmlns="" id="{349557F9-8E96-4D67-BD25-74EF25620996}"/>
              </a:ext>
            </a:extLst>
          </p:cNvPr>
          <p:cNvCxnSpPr>
            <a:cxnSpLocks/>
            <a:endCxn id="189" idx="1"/>
          </p:cNvCxnSpPr>
          <p:nvPr/>
        </p:nvCxnSpPr>
        <p:spPr>
          <a:xfrm rot="5400000" flipH="1" flipV="1">
            <a:off x="3827699" y="1092095"/>
            <a:ext cx="239492" cy="23301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91" name="순서도: 처리 190">
            <a:extLst>
              <a:ext uri="{FF2B5EF4-FFF2-40B4-BE49-F238E27FC236}">
                <a16:creationId xmlns:a16="http://schemas.microsoft.com/office/drawing/2014/main" xmlns="" id="{68894B80-8E2E-45B4-B5B1-5095D169AD02}"/>
              </a:ext>
            </a:extLst>
          </p:cNvPr>
          <p:cNvSpPr/>
          <p:nvPr/>
        </p:nvSpPr>
        <p:spPr>
          <a:xfrm>
            <a:off x="7335939" y="407861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댓글삭제</a:t>
            </a:r>
          </a:p>
        </p:txBody>
      </p:sp>
      <p:sp>
        <p:nvSpPr>
          <p:cNvPr id="194" name="순서도: 처리 193">
            <a:extLst>
              <a:ext uri="{FF2B5EF4-FFF2-40B4-BE49-F238E27FC236}">
                <a16:creationId xmlns:a16="http://schemas.microsoft.com/office/drawing/2014/main" xmlns="" id="{30E4A28B-23E2-4A38-BC41-362D3C904EF4}"/>
              </a:ext>
            </a:extLst>
          </p:cNvPr>
          <p:cNvSpPr/>
          <p:nvPr/>
        </p:nvSpPr>
        <p:spPr>
          <a:xfrm>
            <a:off x="7338515" y="437829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댓글수정</a:t>
            </a:r>
          </a:p>
        </p:txBody>
      </p:sp>
      <p:cxnSp>
        <p:nvCxnSpPr>
          <p:cNvPr id="195" name="연결선: 꺾임 131">
            <a:extLst>
              <a:ext uri="{FF2B5EF4-FFF2-40B4-BE49-F238E27FC236}">
                <a16:creationId xmlns:a16="http://schemas.microsoft.com/office/drawing/2014/main" xmlns="" id="{21AFB4F0-1AFC-4B52-9F13-5EFCA1F56C5C}"/>
              </a:ext>
            </a:extLst>
          </p:cNvPr>
          <p:cNvCxnSpPr>
            <a:cxnSpLocks/>
          </p:cNvCxnSpPr>
          <p:nvPr/>
        </p:nvCxnSpPr>
        <p:spPr>
          <a:xfrm rot="10800000" flipH="1" flipV="1">
            <a:off x="7356248" y="4168156"/>
            <a:ext cx="2575" cy="299682"/>
          </a:xfrm>
          <a:prstGeom prst="bentConnector3">
            <a:avLst>
              <a:gd name="adj1" fmla="val -887767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6" name="직선 연결선 397">
            <a:extLst>
              <a:ext uri="{FF2B5EF4-FFF2-40B4-BE49-F238E27FC236}">
                <a16:creationId xmlns:a16="http://schemas.microsoft.com/office/drawing/2014/main" xmlns="" id="{DA4D4A6C-D496-4842-8AEF-FEAC4A60883F}"/>
              </a:ext>
            </a:extLst>
          </p:cNvPr>
          <p:cNvCxnSpPr>
            <a:cxnSpLocks/>
            <a:stCxn id="144" idx="3"/>
          </p:cNvCxnSpPr>
          <p:nvPr/>
        </p:nvCxnSpPr>
        <p:spPr>
          <a:xfrm>
            <a:off x="6875459" y="4168610"/>
            <a:ext cx="262064" cy="0"/>
          </a:xfrm>
          <a:prstGeom prst="straightConnector1">
            <a:avLst/>
          </a:prstGeom>
        </p:spPr>
        <p:style>
          <a:lnRef idx="1">
            <a:schemeClr val="dk1"/>
          </a:lnRef>
          <a:fillRef idx="0">
            <a:schemeClr val="dk1"/>
          </a:fillRef>
          <a:effectRef idx="0">
            <a:schemeClr val="dk1"/>
          </a:effectRef>
          <a:fontRef idx="minor">
            <a:schemeClr val="tx1"/>
          </a:fontRef>
        </p:style>
      </p:cxnSp>
      <p:sp>
        <p:nvSpPr>
          <p:cNvPr id="197" name="순서도: 처리 196">
            <a:extLst>
              <a:ext uri="{FF2B5EF4-FFF2-40B4-BE49-F238E27FC236}">
                <a16:creationId xmlns:a16="http://schemas.microsoft.com/office/drawing/2014/main" xmlns="" id="{BDEEFA38-179A-45B1-8F8E-BFF613A40333}"/>
              </a:ext>
            </a:extLst>
          </p:cNvPr>
          <p:cNvSpPr/>
          <p:nvPr/>
        </p:nvSpPr>
        <p:spPr>
          <a:xfrm>
            <a:off x="3507316" y="436031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결과 트레이너 목록</a:t>
            </a:r>
          </a:p>
        </p:txBody>
      </p:sp>
      <p:cxnSp>
        <p:nvCxnSpPr>
          <p:cNvPr id="198" name="직선 화살표 연결선 197">
            <a:extLst>
              <a:ext uri="{FF2B5EF4-FFF2-40B4-BE49-F238E27FC236}">
                <a16:creationId xmlns:a16="http://schemas.microsoft.com/office/drawing/2014/main" xmlns="" id="{98405031-A00B-4F7B-9970-06822C7D999F}"/>
              </a:ext>
            </a:extLst>
          </p:cNvPr>
          <p:cNvCxnSpPr>
            <a:cxnSpLocks/>
            <a:stCxn id="127" idx="3"/>
            <a:endCxn id="197" idx="1"/>
          </p:cNvCxnSpPr>
          <p:nvPr/>
        </p:nvCxnSpPr>
        <p:spPr>
          <a:xfrm>
            <a:off x="3292865" y="4450311"/>
            <a:ext cx="2144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9" name="순서도: 처리 198">
            <a:extLst>
              <a:ext uri="{FF2B5EF4-FFF2-40B4-BE49-F238E27FC236}">
                <a16:creationId xmlns:a16="http://schemas.microsoft.com/office/drawing/2014/main" xmlns="" id="{552F6BC9-76C4-433A-9FCA-FADC0F30CE1C}"/>
              </a:ext>
            </a:extLst>
          </p:cNvPr>
          <p:cNvSpPr/>
          <p:nvPr/>
        </p:nvSpPr>
        <p:spPr>
          <a:xfrm>
            <a:off x="3731293" y="553488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자주하는 질문</a:t>
            </a:r>
          </a:p>
        </p:txBody>
      </p:sp>
      <p:cxnSp>
        <p:nvCxnSpPr>
          <p:cNvPr id="200" name="연결선: 꺾임 151">
            <a:extLst>
              <a:ext uri="{FF2B5EF4-FFF2-40B4-BE49-F238E27FC236}">
                <a16:creationId xmlns:a16="http://schemas.microsoft.com/office/drawing/2014/main" xmlns="" id="{67688980-21C3-43FA-A5AA-6921F50CD54A}"/>
              </a:ext>
            </a:extLst>
          </p:cNvPr>
          <p:cNvCxnSpPr>
            <a:cxnSpLocks/>
          </p:cNvCxnSpPr>
          <p:nvPr/>
        </p:nvCxnSpPr>
        <p:spPr>
          <a:xfrm rot="10800000" flipV="1">
            <a:off x="3731295" y="5607959"/>
            <a:ext cx="7220" cy="348253"/>
          </a:xfrm>
          <a:prstGeom prst="bentConnector3">
            <a:avLst>
              <a:gd name="adj1" fmla="val 3266205"/>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01" name="순서도: 처리 200">
            <a:extLst>
              <a:ext uri="{FF2B5EF4-FFF2-40B4-BE49-F238E27FC236}">
                <a16:creationId xmlns:a16="http://schemas.microsoft.com/office/drawing/2014/main" xmlns="" id="{4239A39A-9C8D-4C64-B8B6-E8BCD446FD1C}"/>
              </a:ext>
            </a:extLst>
          </p:cNvPr>
          <p:cNvSpPr/>
          <p:nvPr/>
        </p:nvSpPr>
        <p:spPr>
          <a:xfrm>
            <a:off x="3731293" y="586605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신고게시판</a:t>
            </a:r>
          </a:p>
        </p:txBody>
      </p:sp>
      <p:sp>
        <p:nvSpPr>
          <p:cNvPr id="202" name="순서도: 처리 201">
            <a:extLst>
              <a:ext uri="{FF2B5EF4-FFF2-40B4-BE49-F238E27FC236}">
                <a16:creationId xmlns:a16="http://schemas.microsoft.com/office/drawing/2014/main" xmlns="" id="{24F6ACC1-D658-4982-AE9D-D7F57A3D2D75}"/>
              </a:ext>
            </a:extLst>
          </p:cNvPr>
          <p:cNvSpPr/>
          <p:nvPr/>
        </p:nvSpPr>
        <p:spPr>
          <a:xfrm>
            <a:off x="4746137" y="620132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작성하기</a:t>
            </a:r>
          </a:p>
        </p:txBody>
      </p:sp>
      <p:cxnSp>
        <p:nvCxnSpPr>
          <p:cNvPr id="205" name="직선 연결선 397">
            <a:extLst>
              <a:ext uri="{FF2B5EF4-FFF2-40B4-BE49-F238E27FC236}">
                <a16:creationId xmlns:a16="http://schemas.microsoft.com/office/drawing/2014/main" xmlns="" id="{3E099C88-8179-47F5-8453-656405D4F545}"/>
              </a:ext>
            </a:extLst>
          </p:cNvPr>
          <p:cNvCxnSpPr>
            <a:cxnSpLocks/>
          </p:cNvCxnSpPr>
          <p:nvPr/>
        </p:nvCxnSpPr>
        <p:spPr>
          <a:xfrm>
            <a:off x="4368989" y="5734049"/>
            <a:ext cx="599775" cy="88034"/>
          </a:xfrm>
          <a:prstGeom prst="bentConnector3">
            <a:avLst>
              <a:gd name="adj1" fmla="val 451"/>
            </a:avLst>
          </a:prstGeom>
        </p:spPr>
        <p:style>
          <a:lnRef idx="1">
            <a:schemeClr val="dk1"/>
          </a:lnRef>
          <a:fillRef idx="0">
            <a:schemeClr val="dk1"/>
          </a:fillRef>
          <a:effectRef idx="0">
            <a:schemeClr val="dk1"/>
          </a:effectRef>
          <a:fontRef idx="minor">
            <a:schemeClr val="tx1"/>
          </a:fontRef>
        </p:style>
      </p:cxnSp>
      <p:cxnSp>
        <p:nvCxnSpPr>
          <p:cNvPr id="206" name="직선 연결선 397">
            <a:extLst>
              <a:ext uri="{FF2B5EF4-FFF2-40B4-BE49-F238E27FC236}">
                <a16:creationId xmlns:a16="http://schemas.microsoft.com/office/drawing/2014/main" xmlns="" id="{8716A103-371B-4CEC-82E6-6DE21C3627D2}"/>
              </a:ext>
            </a:extLst>
          </p:cNvPr>
          <p:cNvCxnSpPr>
            <a:cxnSpLocks/>
            <a:stCxn id="201" idx="2"/>
          </p:cNvCxnSpPr>
          <p:nvPr/>
        </p:nvCxnSpPr>
        <p:spPr>
          <a:xfrm rot="16200000" flipH="1">
            <a:off x="4369608" y="5893736"/>
            <a:ext cx="224214" cy="528844"/>
          </a:xfrm>
          <a:prstGeom prst="bentConnector2">
            <a:avLst/>
          </a:prstGeom>
        </p:spPr>
        <p:style>
          <a:lnRef idx="1">
            <a:schemeClr val="dk1"/>
          </a:lnRef>
          <a:fillRef idx="0">
            <a:schemeClr val="dk1"/>
          </a:fillRef>
          <a:effectRef idx="0">
            <a:schemeClr val="dk1"/>
          </a:effectRef>
          <a:fontRef idx="minor">
            <a:schemeClr val="tx1"/>
          </a:fontRef>
        </p:style>
      </p:cxnSp>
      <p:sp>
        <p:nvSpPr>
          <p:cNvPr id="207" name="순서도: 처리 206">
            <a:extLst>
              <a:ext uri="{FF2B5EF4-FFF2-40B4-BE49-F238E27FC236}">
                <a16:creationId xmlns:a16="http://schemas.microsoft.com/office/drawing/2014/main" xmlns="" id="{5A8C7515-C4D8-4466-8C9F-0046138F16CD}"/>
              </a:ext>
            </a:extLst>
          </p:cNvPr>
          <p:cNvSpPr/>
          <p:nvPr/>
        </p:nvSpPr>
        <p:spPr>
          <a:xfrm>
            <a:off x="4833233" y="456859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결제하러 가기</a:t>
            </a:r>
          </a:p>
        </p:txBody>
      </p:sp>
      <p:sp>
        <p:nvSpPr>
          <p:cNvPr id="208" name="순서도: 처리 207">
            <a:extLst>
              <a:ext uri="{FF2B5EF4-FFF2-40B4-BE49-F238E27FC236}">
                <a16:creationId xmlns:a16="http://schemas.microsoft.com/office/drawing/2014/main" xmlns="" id="{77BF2007-DAE7-40CF-8019-9F4367BC77E1}"/>
              </a:ext>
            </a:extLst>
          </p:cNvPr>
          <p:cNvSpPr/>
          <p:nvPr/>
        </p:nvSpPr>
        <p:spPr>
          <a:xfrm>
            <a:off x="6089039" y="468616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결제하기</a:t>
            </a:r>
          </a:p>
        </p:txBody>
      </p:sp>
      <p:cxnSp>
        <p:nvCxnSpPr>
          <p:cNvPr id="209" name="연결선: 꺾임 175">
            <a:extLst>
              <a:ext uri="{FF2B5EF4-FFF2-40B4-BE49-F238E27FC236}">
                <a16:creationId xmlns:a16="http://schemas.microsoft.com/office/drawing/2014/main" xmlns="" id="{B692542A-61B3-4622-988D-2040173AB593}"/>
              </a:ext>
            </a:extLst>
          </p:cNvPr>
          <p:cNvCxnSpPr>
            <a:cxnSpLocks/>
          </p:cNvCxnSpPr>
          <p:nvPr/>
        </p:nvCxnSpPr>
        <p:spPr>
          <a:xfrm rot="10800000" flipV="1">
            <a:off x="6064927" y="4497747"/>
            <a:ext cx="12700" cy="245773"/>
          </a:xfrm>
          <a:prstGeom prst="bentConnector3">
            <a:avLst>
              <a:gd name="adj1" fmla="val 96116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10" name="직선 연결선 176">
            <a:extLst>
              <a:ext uri="{FF2B5EF4-FFF2-40B4-BE49-F238E27FC236}">
                <a16:creationId xmlns:a16="http://schemas.microsoft.com/office/drawing/2014/main" xmlns="" id="{6D5D8D45-2440-4185-BADF-B8A5B0B495A3}"/>
              </a:ext>
            </a:extLst>
          </p:cNvPr>
          <p:cNvCxnSpPr>
            <a:cxnSpLocks/>
            <a:stCxn id="207" idx="3"/>
          </p:cNvCxnSpPr>
          <p:nvPr/>
        </p:nvCxnSpPr>
        <p:spPr>
          <a:xfrm>
            <a:off x="5805233" y="4658591"/>
            <a:ext cx="150523"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11" name="직선 연결선 397">
            <a:extLst>
              <a:ext uri="{FF2B5EF4-FFF2-40B4-BE49-F238E27FC236}">
                <a16:creationId xmlns:a16="http://schemas.microsoft.com/office/drawing/2014/main" xmlns="" id="{5D9FA9C0-6B02-4E4F-A186-6CC490D4F5B9}"/>
              </a:ext>
            </a:extLst>
          </p:cNvPr>
          <p:cNvCxnSpPr>
            <a:cxnSpLocks/>
            <a:stCxn id="197" idx="3"/>
          </p:cNvCxnSpPr>
          <p:nvPr/>
        </p:nvCxnSpPr>
        <p:spPr>
          <a:xfrm>
            <a:off x="4479316" y="4450311"/>
            <a:ext cx="101763" cy="459430"/>
          </a:xfrm>
          <a:prstGeom prst="bentConnector2">
            <a:avLst/>
          </a:prstGeom>
        </p:spPr>
        <p:style>
          <a:lnRef idx="1">
            <a:schemeClr val="dk1"/>
          </a:lnRef>
          <a:fillRef idx="0">
            <a:schemeClr val="dk1"/>
          </a:fillRef>
          <a:effectRef idx="0">
            <a:schemeClr val="dk1"/>
          </a:effectRef>
          <a:fontRef idx="minor">
            <a:schemeClr val="tx1"/>
          </a:fontRef>
        </p:style>
      </p:cxnSp>
      <p:cxnSp>
        <p:nvCxnSpPr>
          <p:cNvPr id="212" name="직선 화살표 연결선 211">
            <a:extLst>
              <a:ext uri="{FF2B5EF4-FFF2-40B4-BE49-F238E27FC236}">
                <a16:creationId xmlns:a16="http://schemas.microsoft.com/office/drawing/2014/main" xmlns="" id="{48ACA636-AC94-4748-B43E-B4A075E2B385}"/>
              </a:ext>
            </a:extLst>
          </p:cNvPr>
          <p:cNvCxnSpPr>
            <a:cxnSpLocks/>
            <a:stCxn id="90" idx="3"/>
            <a:endCxn id="213" idx="1"/>
          </p:cNvCxnSpPr>
          <p:nvPr/>
        </p:nvCxnSpPr>
        <p:spPr>
          <a:xfrm>
            <a:off x="9912424" y="3618389"/>
            <a:ext cx="2521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3" name="순서도: 처리 212">
            <a:extLst>
              <a:ext uri="{FF2B5EF4-FFF2-40B4-BE49-F238E27FC236}">
                <a16:creationId xmlns:a16="http://schemas.microsoft.com/office/drawing/2014/main" xmlns="" id="{D48ED8EC-C3D1-4272-B14D-74C0B86A140E}"/>
              </a:ext>
            </a:extLst>
          </p:cNvPr>
          <p:cNvSpPr/>
          <p:nvPr/>
        </p:nvSpPr>
        <p:spPr>
          <a:xfrm>
            <a:off x="10164560" y="352838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리뷰보기</a:t>
            </a:r>
          </a:p>
        </p:txBody>
      </p:sp>
      <p:sp>
        <p:nvSpPr>
          <p:cNvPr id="214" name="순서도: 처리 213">
            <a:extLst>
              <a:ext uri="{FF2B5EF4-FFF2-40B4-BE49-F238E27FC236}">
                <a16:creationId xmlns:a16="http://schemas.microsoft.com/office/drawing/2014/main" xmlns="" id="{7FAC03EA-7995-4142-A4F5-DF7D81CF7C36}"/>
              </a:ext>
            </a:extLst>
          </p:cNvPr>
          <p:cNvSpPr/>
          <p:nvPr/>
        </p:nvSpPr>
        <p:spPr>
          <a:xfrm>
            <a:off x="8940424" y="401686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PT</a:t>
            </a:r>
            <a:r>
              <a:rPr lang="ko-KR" altLang="en-US" sz="700" dirty="0">
                <a:solidFill>
                  <a:schemeClr val="tx1"/>
                </a:solidFill>
                <a:latin typeface="+mn-ea"/>
              </a:rPr>
              <a:t>가격 설정</a:t>
            </a:r>
          </a:p>
        </p:txBody>
      </p:sp>
      <p:sp>
        <p:nvSpPr>
          <p:cNvPr id="215" name="순서도: 처리 214">
            <a:extLst>
              <a:ext uri="{FF2B5EF4-FFF2-40B4-BE49-F238E27FC236}">
                <a16:creationId xmlns:a16="http://schemas.microsoft.com/office/drawing/2014/main" xmlns="" id="{BBD105BF-65D5-43BD-80E3-A178CDF37A94}"/>
              </a:ext>
            </a:extLst>
          </p:cNvPr>
          <p:cNvSpPr/>
          <p:nvPr/>
        </p:nvSpPr>
        <p:spPr>
          <a:xfrm>
            <a:off x="8959701" y="424683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회원탈퇴</a:t>
            </a:r>
          </a:p>
        </p:txBody>
      </p:sp>
      <p:sp>
        <p:nvSpPr>
          <p:cNvPr id="216" name="순서도: 처리 215">
            <a:extLst>
              <a:ext uri="{FF2B5EF4-FFF2-40B4-BE49-F238E27FC236}">
                <a16:creationId xmlns:a16="http://schemas.microsoft.com/office/drawing/2014/main" xmlns="" id="{8BE29E55-FC6C-4ED8-83AB-2D4876A95217}"/>
              </a:ext>
            </a:extLst>
          </p:cNvPr>
          <p:cNvSpPr/>
          <p:nvPr/>
        </p:nvSpPr>
        <p:spPr>
          <a:xfrm>
            <a:off x="8953351" y="448683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경력수정</a:t>
            </a:r>
          </a:p>
        </p:txBody>
      </p:sp>
      <p:sp>
        <p:nvSpPr>
          <p:cNvPr id="217" name="순서도: 처리 216">
            <a:extLst>
              <a:ext uri="{FF2B5EF4-FFF2-40B4-BE49-F238E27FC236}">
                <a16:creationId xmlns:a16="http://schemas.microsoft.com/office/drawing/2014/main" xmlns="" id="{AAD84382-9158-4D79-9464-81BFB86111F6}"/>
              </a:ext>
            </a:extLst>
          </p:cNvPr>
          <p:cNvSpPr/>
          <p:nvPr/>
        </p:nvSpPr>
        <p:spPr>
          <a:xfrm>
            <a:off x="8959701" y="472683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컨텐츠 작성</a:t>
            </a:r>
          </a:p>
        </p:txBody>
      </p:sp>
      <p:sp>
        <p:nvSpPr>
          <p:cNvPr id="218" name="순서도: 처리 217">
            <a:extLst>
              <a:ext uri="{FF2B5EF4-FFF2-40B4-BE49-F238E27FC236}">
                <a16:creationId xmlns:a16="http://schemas.microsoft.com/office/drawing/2014/main" xmlns="" id="{29DBBB9E-0B0C-45CD-9497-FCE6888D6A6A}"/>
              </a:ext>
            </a:extLst>
          </p:cNvPr>
          <p:cNvSpPr/>
          <p:nvPr/>
        </p:nvSpPr>
        <p:spPr>
          <a:xfrm>
            <a:off x="8953351" y="497260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URL</a:t>
            </a:r>
            <a:r>
              <a:rPr lang="ko-KR" altLang="en-US" sz="700" dirty="0">
                <a:solidFill>
                  <a:schemeClr val="tx1"/>
                </a:solidFill>
                <a:latin typeface="+mn-ea"/>
              </a:rPr>
              <a:t>수정</a:t>
            </a:r>
          </a:p>
        </p:txBody>
      </p:sp>
      <p:cxnSp>
        <p:nvCxnSpPr>
          <p:cNvPr id="219" name="연결선: 꺾임 213">
            <a:extLst>
              <a:ext uri="{FF2B5EF4-FFF2-40B4-BE49-F238E27FC236}">
                <a16:creationId xmlns:a16="http://schemas.microsoft.com/office/drawing/2014/main" xmlns="" id="{DBDCDD40-2CDC-4064-99B3-383AAD2E9481}"/>
              </a:ext>
            </a:extLst>
          </p:cNvPr>
          <p:cNvCxnSpPr>
            <a:cxnSpLocks/>
          </p:cNvCxnSpPr>
          <p:nvPr/>
        </p:nvCxnSpPr>
        <p:spPr>
          <a:xfrm rot="10800000" flipV="1">
            <a:off x="8940651" y="4325285"/>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0" name="연결선: 꺾임 214">
            <a:extLst>
              <a:ext uri="{FF2B5EF4-FFF2-40B4-BE49-F238E27FC236}">
                <a16:creationId xmlns:a16="http://schemas.microsoft.com/office/drawing/2014/main" xmlns="" id="{C31F5D6C-7DE5-4F9A-B66B-20A82932A0A7}"/>
              </a:ext>
            </a:extLst>
          </p:cNvPr>
          <p:cNvCxnSpPr>
            <a:cxnSpLocks/>
          </p:cNvCxnSpPr>
          <p:nvPr/>
        </p:nvCxnSpPr>
        <p:spPr>
          <a:xfrm rot="10800000" flipV="1">
            <a:off x="8940651" y="4571061"/>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221" name="연결선: 꺾임 215">
            <a:extLst>
              <a:ext uri="{FF2B5EF4-FFF2-40B4-BE49-F238E27FC236}">
                <a16:creationId xmlns:a16="http://schemas.microsoft.com/office/drawing/2014/main" xmlns="" id="{9F808CA7-BBA2-43ED-9039-D0945428D384}"/>
              </a:ext>
            </a:extLst>
          </p:cNvPr>
          <p:cNvCxnSpPr>
            <a:cxnSpLocks/>
          </p:cNvCxnSpPr>
          <p:nvPr/>
        </p:nvCxnSpPr>
        <p:spPr>
          <a:xfrm rot="10800000" flipV="1">
            <a:off x="8940651" y="4816838"/>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222" name="직선 화살표 연결선 221">
            <a:extLst>
              <a:ext uri="{FF2B5EF4-FFF2-40B4-BE49-F238E27FC236}">
                <a16:creationId xmlns:a16="http://schemas.microsoft.com/office/drawing/2014/main" xmlns="" id="{963E48AA-30A6-4F4E-9C7D-44C83FBD888D}"/>
              </a:ext>
            </a:extLst>
          </p:cNvPr>
          <p:cNvCxnSpPr>
            <a:cxnSpLocks/>
            <a:endCxn id="214" idx="1"/>
          </p:cNvCxnSpPr>
          <p:nvPr/>
        </p:nvCxnSpPr>
        <p:spPr>
          <a:xfrm>
            <a:off x="8724400" y="4106863"/>
            <a:ext cx="2160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3" name="직선 연결선 397">
            <a:extLst>
              <a:ext uri="{FF2B5EF4-FFF2-40B4-BE49-F238E27FC236}">
                <a16:creationId xmlns:a16="http://schemas.microsoft.com/office/drawing/2014/main" xmlns="" id="{6D81A740-DEBF-4C6E-AF07-F70458F57340}"/>
              </a:ext>
            </a:extLst>
          </p:cNvPr>
          <p:cNvCxnSpPr>
            <a:cxnSpLocks/>
          </p:cNvCxnSpPr>
          <p:nvPr/>
        </p:nvCxnSpPr>
        <p:spPr>
          <a:xfrm>
            <a:off x="8724400" y="3844173"/>
            <a:ext cx="0" cy="483387"/>
          </a:xfrm>
          <a:prstGeom prst="straightConnector1">
            <a:avLst/>
          </a:prstGeom>
        </p:spPr>
        <p:style>
          <a:lnRef idx="1">
            <a:schemeClr val="dk1"/>
          </a:lnRef>
          <a:fillRef idx="0">
            <a:schemeClr val="dk1"/>
          </a:fillRef>
          <a:effectRef idx="0">
            <a:schemeClr val="dk1"/>
          </a:effectRef>
          <a:fontRef idx="minor">
            <a:schemeClr val="tx1"/>
          </a:fontRef>
        </p:style>
      </p:cxnSp>
      <p:sp>
        <p:nvSpPr>
          <p:cNvPr id="224" name="순서도: 처리 223">
            <a:extLst>
              <a:ext uri="{FF2B5EF4-FFF2-40B4-BE49-F238E27FC236}">
                <a16:creationId xmlns:a16="http://schemas.microsoft.com/office/drawing/2014/main" xmlns="" id="{27705102-19D2-4A48-879F-DF8789DF95E3}"/>
              </a:ext>
            </a:extLst>
          </p:cNvPr>
          <p:cNvSpPr/>
          <p:nvPr/>
        </p:nvSpPr>
        <p:spPr>
          <a:xfrm>
            <a:off x="7536643" y="190578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리뷰보기</a:t>
            </a:r>
          </a:p>
        </p:txBody>
      </p:sp>
      <p:cxnSp>
        <p:nvCxnSpPr>
          <p:cNvPr id="225" name="직선 화살표 연결선 225">
            <a:extLst>
              <a:ext uri="{FF2B5EF4-FFF2-40B4-BE49-F238E27FC236}">
                <a16:creationId xmlns:a16="http://schemas.microsoft.com/office/drawing/2014/main" xmlns="" id="{1321AC24-639B-4EAC-BF3F-0E7CC5142FB3}"/>
              </a:ext>
            </a:extLst>
          </p:cNvPr>
          <p:cNvCxnSpPr>
            <a:cxnSpLocks/>
          </p:cNvCxnSpPr>
          <p:nvPr/>
        </p:nvCxnSpPr>
        <p:spPr>
          <a:xfrm rot="5400000" flipH="1" flipV="1">
            <a:off x="7283742" y="2029586"/>
            <a:ext cx="283428" cy="21602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27" name="순서도: 처리 226">
            <a:extLst>
              <a:ext uri="{FF2B5EF4-FFF2-40B4-BE49-F238E27FC236}">
                <a16:creationId xmlns:a16="http://schemas.microsoft.com/office/drawing/2014/main" xmlns="" id="{1D1392A8-C50D-4DF4-BF22-F2F3C67F443B}"/>
              </a:ext>
            </a:extLst>
          </p:cNvPr>
          <p:cNvSpPr/>
          <p:nvPr/>
        </p:nvSpPr>
        <p:spPr>
          <a:xfrm>
            <a:off x="5143917" y="328978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Q&amp;A</a:t>
            </a:r>
            <a:endParaRPr lang="ko-KR" altLang="en-US" sz="700" dirty="0">
              <a:solidFill>
                <a:schemeClr val="tx1"/>
              </a:solidFill>
              <a:latin typeface="+mn-ea"/>
            </a:endParaRPr>
          </a:p>
        </p:txBody>
      </p:sp>
      <p:sp>
        <p:nvSpPr>
          <p:cNvPr id="228" name="순서도: 처리 227">
            <a:extLst>
              <a:ext uri="{FF2B5EF4-FFF2-40B4-BE49-F238E27FC236}">
                <a16:creationId xmlns:a16="http://schemas.microsoft.com/office/drawing/2014/main" xmlns="" id="{ACC6868B-C163-423E-9B0D-1D39D2ADF957}"/>
              </a:ext>
            </a:extLst>
          </p:cNvPr>
          <p:cNvSpPr/>
          <p:nvPr/>
        </p:nvSpPr>
        <p:spPr>
          <a:xfrm>
            <a:off x="5146615" y="354436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신고게시판</a:t>
            </a:r>
          </a:p>
        </p:txBody>
      </p:sp>
      <p:cxnSp>
        <p:nvCxnSpPr>
          <p:cNvPr id="229" name="직선 연결선 397">
            <a:extLst>
              <a:ext uri="{FF2B5EF4-FFF2-40B4-BE49-F238E27FC236}">
                <a16:creationId xmlns:a16="http://schemas.microsoft.com/office/drawing/2014/main" xmlns="" id="{DDE0306D-FF6B-4A51-B962-CBF35E974F70}"/>
              </a:ext>
            </a:extLst>
          </p:cNvPr>
          <p:cNvCxnSpPr>
            <a:cxnSpLocks/>
            <a:stCxn id="188" idx="3"/>
          </p:cNvCxnSpPr>
          <p:nvPr/>
        </p:nvCxnSpPr>
        <p:spPr>
          <a:xfrm>
            <a:off x="4811291" y="3501326"/>
            <a:ext cx="185931"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30" name="연결선: 꺾임 233">
            <a:extLst>
              <a:ext uri="{FF2B5EF4-FFF2-40B4-BE49-F238E27FC236}">
                <a16:creationId xmlns:a16="http://schemas.microsoft.com/office/drawing/2014/main" xmlns="" id="{A2518444-F9C8-46D5-B455-D9EA2F1F6514}"/>
              </a:ext>
            </a:extLst>
          </p:cNvPr>
          <p:cNvCxnSpPr>
            <a:cxnSpLocks/>
            <a:stCxn id="227" idx="1"/>
            <a:endCxn id="228" idx="1"/>
          </p:cNvCxnSpPr>
          <p:nvPr/>
        </p:nvCxnSpPr>
        <p:spPr>
          <a:xfrm rot="10800000" flipH="1" flipV="1">
            <a:off x="5143917" y="3379786"/>
            <a:ext cx="2699" cy="254581"/>
          </a:xfrm>
          <a:prstGeom prst="bentConnector3">
            <a:avLst>
              <a:gd name="adj1" fmla="val -576160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1" name="직선 연결선 397">
            <a:extLst>
              <a:ext uri="{FF2B5EF4-FFF2-40B4-BE49-F238E27FC236}">
                <a16:creationId xmlns:a16="http://schemas.microsoft.com/office/drawing/2014/main" xmlns="" id="{67CDA325-F09A-4FCA-B0AE-3A0A224B8C39}"/>
              </a:ext>
            </a:extLst>
          </p:cNvPr>
          <p:cNvCxnSpPr>
            <a:cxnSpLocks/>
          </p:cNvCxnSpPr>
          <p:nvPr/>
        </p:nvCxnSpPr>
        <p:spPr>
          <a:xfrm>
            <a:off x="2083273" y="3618390"/>
            <a:ext cx="0" cy="398475"/>
          </a:xfrm>
          <a:prstGeom prst="straightConnector1">
            <a:avLst/>
          </a:prstGeom>
        </p:spPr>
        <p:style>
          <a:lnRef idx="1">
            <a:schemeClr val="dk1"/>
          </a:lnRef>
          <a:fillRef idx="0">
            <a:schemeClr val="dk1"/>
          </a:fillRef>
          <a:effectRef idx="0">
            <a:schemeClr val="dk1"/>
          </a:effectRef>
          <a:fontRef idx="minor">
            <a:schemeClr val="tx1"/>
          </a:fontRef>
        </p:style>
      </p:cxnSp>
      <p:pic>
        <p:nvPicPr>
          <p:cNvPr id="130" name="내용 개체 틀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339" y="83544"/>
            <a:ext cx="587931" cy="465136"/>
          </a:xfrm>
          <a:prstGeom prst="rect">
            <a:avLst/>
          </a:prstGeom>
          <a:solidFill>
            <a:schemeClr val="bg1"/>
          </a:solidFill>
        </p:spPr>
      </p:pic>
      <p:sp>
        <p:nvSpPr>
          <p:cNvPr id="136" name="TextBox 135"/>
          <p:cNvSpPr txBox="1"/>
          <p:nvPr/>
        </p:nvSpPr>
        <p:spPr>
          <a:xfrm>
            <a:off x="684071" y="131446"/>
            <a:ext cx="1189749" cy="369332"/>
          </a:xfrm>
          <a:prstGeom prst="rect">
            <a:avLst/>
          </a:prstGeom>
          <a:noFill/>
        </p:spPr>
        <p:txBody>
          <a:bodyPr wrap="none" rtlCol="0">
            <a:spAutoFit/>
          </a:bodyPr>
          <a:lstStyle/>
          <a:p>
            <a:r>
              <a:rPr lang="ko-KR" altLang="en-US" dirty="0" smtClean="0">
                <a:solidFill>
                  <a:schemeClr val="tx1"/>
                </a:solidFill>
              </a:rPr>
              <a:t>메뉴 트리</a:t>
            </a:r>
          </a:p>
        </p:txBody>
      </p:sp>
    </p:spTree>
    <p:extLst>
      <p:ext uri="{BB962C8B-B14F-4D97-AF65-F5344CB8AC3E}">
        <p14:creationId xmlns:p14="http://schemas.microsoft.com/office/powerpoint/2010/main" val="6050821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내용 개체 틀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339" y="83544"/>
            <a:ext cx="587931" cy="465136"/>
          </a:xfrm>
          <a:prstGeom prst="rect">
            <a:avLst/>
          </a:prstGeom>
          <a:solidFill>
            <a:schemeClr val="bg1"/>
          </a:solidFill>
        </p:spPr>
      </p:pic>
      <p:sp>
        <p:nvSpPr>
          <p:cNvPr id="136" name="TextBox 135"/>
          <p:cNvSpPr txBox="1"/>
          <p:nvPr/>
        </p:nvSpPr>
        <p:spPr>
          <a:xfrm>
            <a:off x="684071" y="131446"/>
            <a:ext cx="2507418" cy="369332"/>
          </a:xfrm>
          <a:prstGeom prst="rect">
            <a:avLst/>
          </a:prstGeom>
          <a:noFill/>
        </p:spPr>
        <p:txBody>
          <a:bodyPr wrap="none" rtlCol="0">
            <a:spAutoFit/>
          </a:bodyPr>
          <a:lstStyle/>
          <a:p>
            <a:r>
              <a:rPr lang="ko-KR" altLang="en-US" dirty="0" smtClean="0"/>
              <a:t>서비스 대표 기능 예시</a:t>
            </a:r>
            <a:endParaRPr lang="ko-KR" altLang="en-US" dirty="0" smtClean="0">
              <a:solidFill>
                <a:schemeClr val="tx1"/>
              </a:solidFill>
            </a:endParaRPr>
          </a:p>
        </p:txBody>
      </p:sp>
      <p:pic>
        <p:nvPicPr>
          <p:cNvPr id="143" name="그림 142"/>
          <p:cNvPicPr>
            <a:picLocks noChangeAspect="1"/>
          </p:cNvPicPr>
          <p:nvPr/>
        </p:nvPicPr>
        <p:blipFill rotWithShape="1">
          <a:blip r:embed="rId3"/>
          <a:srcRect b="32349"/>
          <a:stretch/>
        </p:blipFill>
        <p:spPr>
          <a:xfrm>
            <a:off x="623392" y="1340466"/>
            <a:ext cx="6472619" cy="4752528"/>
          </a:xfrm>
          <a:prstGeom prst="rect">
            <a:avLst/>
          </a:prstGeom>
        </p:spPr>
      </p:pic>
      <p:pic>
        <p:nvPicPr>
          <p:cNvPr id="147" name="그림 146"/>
          <p:cNvPicPr>
            <a:picLocks noChangeAspect="1"/>
          </p:cNvPicPr>
          <p:nvPr/>
        </p:nvPicPr>
        <p:blipFill rotWithShape="1">
          <a:blip r:embed="rId4"/>
          <a:srcRect l="46050" t="18130" r="34320" b="78410"/>
          <a:stretch>
            <a:fillRect/>
          </a:stretch>
        </p:blipFill>
        <p:spPr>
          <a:xfrm>
            <a:off x="3592602" y="2583531"/>
            <a:ext cx="1351270" cy="251400"/>
          </a:xfrm>
          <a:prstGeom prst="rect">
            <a:avLst/>
          </a:prstGeom>
          <a:solidFill>
            <a:schemeClr val="lt1"/>
          </a:solidFill>
          <a:ln>
            <a:solidFill>
              <a:schemeClr val="lt1"/>
            </a:solidFill>
            <a:prstDash val="dash"/>
          </a:ln>
        </p:spPr>
      </p:pic>
      <p:pic>
        <p:nvPicPr>
          <p:cNvPr id="151" name="그림 150"/>
          <p:cNvPicPr>
            <a:picLocks noChangeAspect="1"/>
          </p:cNvPicPr>
          <p:nvPr/>
        </p:nvPicPr>
        <p:blipFill rotWithShape="1">
          <a:blip r:embed="rId5"/>
          <a:srcRect l="44980" t="18980" r="33880" b="76980"/>
          <a:stretch>
            <a:fillRect/>
          </a:stretch>
        </p:blipFill>
        <p:spPr>
          <a:xfrm>
            <a:off x="3525534" y="2844902"/>
            <a:ext cx="1418338" cy="285731"/>
          </a:xfrm>
          <a:prstGeom prst="rect">
            <a:avLst/>
          </a:prstGeom>
          <a:solidFill>
            <a:schemeClr val="lt1"/>
          </a:solidFill>
          <a:ln>
            <a:solidFill>
              <a:schemeClr val="lt1"/>
            </a:solidFill>
            <a:prstDash val="dash"/>
          </a:ln>
        </p:spPr>
      </p:pic>
      <p:sp>
        <p:nvSpPr>
          <p:cNvPr id="154" name="타원 13"/>
          <p:cNvSpPr/>
          <p:nvPr/>
        </p:nvSpPr>
        <p:spPr>
          <a:xfrm>
            <a:off x="3525534" y="2258866"/>
            <a:ext cx="146711" cy="144016"/>
          </a:xfrm>
          <a:prstGeom prst="ellipse">
            <a:avLst/>
          </a:prstGeom>
          <a:solidFill>
            <a:schemeClr val="lt1"/>
          </a:solidFill>
          <a:ln w="31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rgbClr val="FF0000"/>
                </a:solidFill>
              </a:rPr>
              <a:t>1</a:t>
            </a:r>
            <a:endParaRPr lang="ko-KR" altLang="en-US" sz="1000" dirty="0">
              <a:solidFill>
                <a:srgbClr val="FF0000"/>
              </a:solidFill>
            </a:endParaRPr>
          </a:p>
        </p:txBody>
      </p:sp>
      <p:sp>
        <p:nvSpPr>
          <p:cNvPr id="161" name="타원 8"/>
          <p:cNvSpPr/>
          <p:nvPr/>
        </p:nvSpPr>
        <p:spPr>
          <a:xfrm>
            <a:off x="3525534" y="2551266"/>
            <a:ext cx="146711" cy="144016"/>
          </a:xfrm>
          <a:prstGeom prst="ellipse">
            <a:avLst/>
          </a:prstGeom>
          <a:solidFill>
            <a:schemeClr val="lt1"/>
          </a:solidFill>
          <a:ln w="31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rgbClr val="FF0000"/>
                </a:solidFill>
              </a:rPr>
              <a:t>2</a:t>
            </a:r>
            <a:endParaRPr lang="ko-KR" altLang="en-US" sz="1000" dirty="0">
              <a:solidFill>
                <a:srgbClr val="FF0000"/>
              </a:solidFill>
            </a:endParaRPr>
          </a:p>
        </p:txBody>
      </p:sp>
      <p:sp>
        <p:nvSpPr>
          <p:cNvPr id="164" name="타원 9"/>
          <p:cNvSpPr/>
          <p:nvPr/>
        </p:nvSpPr>
        <p:spPr>
          <a:xfrm>
            <a:off x="4149089" y="2551266"/>
            <a:ext cx="146711" cy="144016"/>
          </a:xfrm>
          <a:prstGeom prst="ellipse">
            <a:avLst/>
          </a:prstGeom>
          <a:solidFill>
            <a:schemeClr val="lt1"/>
          </a:solidFill>
          <a:ln w="31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rgbClr val="FF0000"/>
                </a:solidFill>
              </a:rPr>
              <a:t>3</a:t>
            </a:r>
            <a:endParaRPr lang="ko-KR" altLang="en-US" sz="1000" dirty="0">
              <a:solidFill>
                <a:srgbClr val="FF0000"/>
              </a:solidFill>
            </a:endParaRPr>
          </a:p>
        </p:txBody>
      </p:sp>
      <p:sp>
        <p:nvSpPr>
          <p:cNvPr id="167" name="타원 166"/>
          <p:cNvSpPr/>
          <p:nvPr/>
        </p:nvSpPr>
        <p:spPr>
          <a:xfrm>
            <a:off x="4504994" y="2551266"/>
            <a:ext cx="146711" cy="144016"/>
          </a:xfrm>
          <a:prstGeom prst="ellipse">
            <a:avLst/>
          </a:prstGeom>
          <a:solidFill>
            <a:schemeClr val="lt1"/>
          </a:solidFill>
          <a:ln w="31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rgbClr val="FF0000"/>
                </a:solidFill>
              </a:rPr>
              <a:t>4</a:t>
            </a:r>
            <a:endParaRPr lang="ko-KR" altLang="en-US" sz="1000">
              <a:solidFill>
                <a:srgbClr val="FF0000"/>
              </a:solidFill>
            </a:endParaRPr>
          </a:p>
        </p:txBody>
      </p:sp>
      <p:sp>
        <p:nvSpPr>
          <p:cNvPr id="171" name="타원 14"/>
          <p:cNvSpPr/>
          <p:nvPr/>
        </p:nvSpPr>
        <p:spPr>
          <a:xfrm>
            <a:off x="3525534" y="2834931"/>
            <a:ext cx="146711" cy="144016"/>
          </a:xfrm>
          <a:prstGeom prst="ellipse">
            <a:avLst/>
          </a:prstGeom>
          <a:solidFill>
            <a:schemeClr val="lt1"/>
          </a:solidFill>
          <a:ln w="31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rgbClr val="FF0000"/>
                </a:solidFill>
              </a:rPr>
              <a:t>5</a:t>
            </a:r>
            <a:endParaRPr lang="ko-KR" altLang="en-US" sz="1000" dirty="0">
              <a:solidFill>
                <a:srgbClr val="FF0000"/>
              </a:solidFill>
            </a:endParaRPr>
          </a:p>
        </p:txBody>
      </p:sp>
      <p:sp>
        <p:nvSpPr>
          <p:cNvPr id="174" name="타원 15"/>
          <p:cNvSpPr/>
          <p:nvPr/>
        </p:nvSpPr>
        <p:spPr>
          <a:xfrm>
            <a:off x="4152906" y="2834931"/>
            <a:ext cx="146711" cy="144016"/>
          </a:xfrm>
          <a:prstGeom prst="ellipse">
            <a:avLst/>
          </a:prstGeom>
          <a:solidFill>
            <a:schemeClr val="lt1"/>
          </a:solidFill>
          <a:ln w="31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rgbClr val="FF0000"/>
                </a:solidFill>
              </a:rPr>
              <a:t>6</a:t>
            </a:r>
            <a:endParaRPr lang="ko-KR" altLang="en-US" sz="1000" dirty="0">
              <a:solidFill>
                <a:srgbClr val="FF0000"/>
              </a:solidFill>
            </a:endParaRPr>
          </a:p>
        </p:txBody>
      </p:sp>
      <p:sp>
        <p:nvSpPr>
          <p:cNvPr id="177" name="타원 16"/>
          <p:cNvSpPr/>
          <p:nvPr/>
        </p:nvSpPr>
        <p:spPr>
          <a:xfrm>
            <a:off x="4504994" y="2834591"/>
            <a:ext cx="146711" cy="144016"/>
          </a:xfrm>
          <a:prstGeom prst="ellipse">
            <a:avLst/>
          </a:prstGeom>
          <a:solidFill>
            <a:schemeClr val="lt1"/>
          </a:solidFill>
          <a:ln w="31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rgbClr val="FF0000"/>
                </a:solidFill>
              </a:rPr>
              <a:t>7</a:t>
            </a:r>
            <a:endParaRPr lang="ko-KR" altLang="en-US" sz="1000" dirty="0">
              <a:solidFill>
                <a:srgbClr val="FF0000"/>
              </a:solidFill>
            </a:endParaRPr>
          </a:p>
        </p:txBody>
      </p:sp>
      <p:sp>
        <p:nvSpPr>
          <p:cNvPr id="183" name="타원 17"/>
          <p:cNvSpPr/>
          <p:nvPr/>
        </p:nvSpPr>
        <p:spPr>
          <a:xfrm>
            <a:off x="5879976" y="3194668"/>
            <a:ext cx="146711" cy="144016"/>
          </a:xfrm>
          <a:prstGeom prst="ellipse">
            <a:avLst/>
          </a:prstGeom>
          <a:solidFill>
            <a:schemeClr val="bg1"/>
          </a:solidFill>
          <a:ln w="31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rgbClr val="FF0000"/>
                </a:solidFill>
              </a:rPr>
              <a:t>8</a:t>
            </a:r>
            <a:endParaRPr lang="ko-KR" altLang="en-US" sz="1000" dirty="0">
              <a:solidFill>
                <a:srgbClr val="FF0000"/>
              </a:solidFill>
            </a:endParaRPr>
          </a:p>
        </p:txBody>
      </p:sp>
      <p:sp>
        <p:nvSpPr>
          <p:cNvPr id="184" name="타원 18"/>
          <p:cNvSpPr/>
          <p:nvPr/>
        </p:nvSpPr>
        <p:spPr>
          <a:xfrm>
            <a:off x="5159896" y="4995170"/>
            <a:ext cx="146711" cy="144016"/>
          </a:xfrm>
          <a:prstGeom prst="ellipse">
            <a:avLst/>
          </a:prstGeom>
          <a:solidFill>
            <a:schemeClr val="lt1"/>
          </a:solidFill>
          <a:ln w="31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rgbClr val="FF0000"/>
                </a:solidFill>
              </a:rPr>
              <a:t>9</a:t>
            </a:r>
            <a:endParaRPr lang="ko-KR" altLang="en-US" sz="1000" dirty="0">
              <a:solidFill>
                <a:srgbClr val="FF0000"/>
              </a:solidFill>
            </a:endParaRPr>
          </a:p>
        </p:txBody>
      </p:sp>
      <p:sp>
        <p:nvSpPr>
          <p:cNvPr id="13" name="TextBox 12"/>
          <p:cNvSpPr txBox="1"/>
          <p:nvPr/>
        </p:nvSpPr>
        <p:spPr>
          <a:xfrm>
            <a:off x="7194222" y="1412776"/>
            <a:ext cx="4997778" cy="707886"/>
          </a:xfrm>
          <a:prstGeom prst="rect">
            <a:avLst/>
          </a:prstGeom>
          <a:noFill/>
        </p:spPr>
        <p:txBody>
          <a:bodyPr wrap="none" rtlCol="0">
            <a:spAutoFit/>
          </a:bodyPr>
          <a:lstStyle/>
          <a:p>
            <a:r>
              <a:rPr lang="ko-KR" altLang="en-US" sz="1100" b="1" spc="-1" dirty="0">
                <a:solidFill>
                  <a:srgbClr val="000000"/>
                </a:solidFill>
              </a:rPr>
              <a:t>트레이너 </a:t>
            </a:r>
            <a:r>
              <a:rPr lang="en-US" altLang="ko-KR" sz="1100" b="1" spc="-1" dirty="0">
                <a:solidFill>
                  <a:srgbClr val="000000"/>
                </a:solidFill>
              </a:rPr>
              <a:t>SNS </a:t>
            </a:r>
            <a:r>
              <a:rPr lang="ko-KR" altLang="en-US" sz="1100" b="1" spc="-1" dirty="0">
                <a:solidFill>
                  <a:srgbClr val="000000"/>
                </a:solidFill>
              </a:rPr>
              <a:t>페이지는 사진 게시판의 사진 삭제 및 업로드를 할 수 있으며 </a:t>
            </a:r>
            <a:endParaRPr lang="en-US" altLang="ko-KR" sz="1100" b="1" spc="-1" dirty="0" smtClean="0">
              <a:solidFill>
                <a:srgbClr val="000000"/>
              </a:solidFill>
            </a:endParaRPr>
          </a:p>
          <a:p>
            <a:r>
              <a:rPr lang="ko-KR" altLang="en-US" sz="1100" b="1" spc="-1" dirty="0" smtClean="0">
                <a:solidFill>
                  <a:srgbClr val="000000"/>
                </a:solidFill>
              </a:rPr>
              <a:t>프로필 </a:t>
            </a:r>
            <a:r>
              <a:rPr lang="ko-KR" altLang="en-US" sz="1100" b="1" spc="-1" dirty="0">
                <a:solidFill>
                  <a:srgbClr val="000000"/>
                </a:solidFill>
              </a:rPr>
              <a:t>사진을 등록 및 변경할 수 있는 페이지 입니다</a:t>
            </a:r>
            <a:r>
              <a:rPr lang="en-US" altLang="ko-KR" sz="1100" b="1" spc="-1" dirty="0">
                <a:solidFill>
                  <a:srgbClr val="000000"/>
                </a:solidFill>
              </a:rPr>
              <a:t>.</a:t>
            </a:r>
            <a:r>
              <a:rPr lang="ko-KR" altLang="en-US" sz="1100" b="1" spc="-1" dirty="0">
                <a:solidFill>
                  <a:srgbClr val="000000"/>
                </a:solidFill>
              </a:rPr>
              <a:t> </a:t>
            </a:r>
            <a:endParaRPr lang="en-US" altLang="ko-KR" sz="1100" b="1" spc="-1" dirty="0">
              <a:solidFill>
                <a:srgbClr val="000000"/>
              </a:solidFill>
            </a:endParaRPr>
          </a:p>
          <a:p>
            <a:endParaRPr lang="ko-KR" altLang="en-US" dirty="0"/>
          </a:p>
        </p:txBody>
      </p:sp>
      <p:graphicFrame>
        <p:nvGraphicFramePr>
          <p:cNvPr id="192" name="표 191"/>
          <p:cNvGraphicFramePr>
            <a:graphicFrameLocks noGrp="1"/>
          </p:cNvGraphicFramePr>
          <p:nvPr>
            <p:extLst>
              <p:ext uri="{D42A27DB-BD31-4B8C-83A1-F6EECF244321}">
                <p14:modId xmlns:p14="http://schemas.microsoft.com/office/powerpoint/2010/main" val="1966834461"/>
              </p:ext>
            </p:extLst>
          </p:nvPr>
        </p:nvGraphicFramePr>
        <p:xfrm>
          <a:off x="7316847" y="2212048"/>
          <a:ext cx="4752528" cy="4169280"/>
        </p:xfrm>
        <a:graphic>
          <a:graphicData uri="http://schemas.openxmlformats.org/drawingml/2006/table">
            <a:tbl>
              <a:tblPr firstRow="1" bandRow="1">
                <a:effectLst>
                  <a:outerShdw blurRad="50800" dist="50800" dir="5400000" algn="ctr" rotWithShape="0">
                    <a:srgbClr val="000000">
                      <a:alpha val="5000"/>
                    </a:srgbClr>
                  </a:outerShdw>
                </a:effectLst>
                <a:tableStyleId>{5C22544A-7EE6-4342-B048-85BDC9FD1C3A}</a:tableStyleId>
              </a:tblPr>
              <a:tblGrid>
                <a:gridCol w="698900"/>
                <a:gridCol w="978462"/>
                <a:gridCol w="3075166"/>
              </a:tblGrid>
              <a:tr h="159181">
                <a:tc>
                  <a:txBody>
                    <a:bodyPr/>
                    <a:lstStyle/>
                    <a:p>
                      <a:pPr algn="ctr" latinLnBrk="1"/>
                      <a:r>
                        <a:rPr lang="en-US" altLang="ko-KR" sz="700" b="0" dirty="0" smtClean="0">
                          <a:solidFill>
                            <a:schemeClr val="tx1"/>
                          </a:solidFill>
                          <a:latin typeface="+mn-ea"/>
                          <a:ea typeface="+mn-ea"/>
                        </a:rPr>
                        <a:t>GNB</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700" b="0" dirty="0" smtClean="0">
                          <a:solidFill>
                            <a:schemeClr val="tx1"/>
                          </a:solidFill>
                          <a:latin typeface="+mn-ea"/>
                          <a:ea typeface="+mn-ea"/>
                        </a:rPr>
                        <a:t>항목</a:t>
                      </a:r>
                      <a:endParaRPr lang="ko-KR" altLang="en-US" sz="700" b="0" dirty="0">
                        <a:solidFill>
                          <a:schemeClr val="tx1"/>
                        </a:solidFill>
                        <a:latin typeface="+mn-ea"/>
                        <a:ea typeface="+mn-ea"/>
                      </a:endParaRPr>
                    </a:p>
                  </a:txBody>
                  <a:tcPr marL="121920" marR="1219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700" b="0" dirty="0" smtClean="0">
                          <a:solidFill>
                            <a:schemeClr val="tx1"/>
                          </a:solidFill>
                          <a:latin typeface="+mn-ea"/>
                          <a:ea typeface="+mn-ea"/>
                        </a:rPr>
                        <a:t>상세설명</a:t>
                      </a:r>
                      <a:endParaRPr lang="ko-KR" altLang="en-US" sz="700" b="0" dirty="0">
                        <a:solidFill>
                          <a:schemeClr val="tx1"/>
                        </a:solidFill>
                        <a:latin typeface="+mn-ea"/>
                        <a:ea typeface="+mn-ea"/>
                      </a:endParaRPr>
                    </a:p>
                  </a:txBody>
                  <a:tcPr marL="121920" marR="1219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95232">
                <a:tc rowSpan="2">
                  <a:txBody>
                    <a:bodyPr/>
                    <a:lstStyle/>
                    <a:p>
                      <a:pPr algn="ctr" latinLnBrk="1"/>
                      <a:r>
                        <a:rPr lang="ko-KR" altLang="en-US" sz="700" b="0" dirty="0" smtClean="0">
                          <a:solidFill>
                            <a:schemeClr val="tx1"/>
                          </a:solidFill>
                          <a:latin typeface="+mn-ea"/>
                          <a:ea typeface="+mn-ea"/>
                        </a:rPr>
                        <a:t>운동성향</a:t>
                      </a:r>
                      <a:endParaRPr lang="ko-KR" altLang="en-US" sz="700" b="0" dirty="0">
                        <a:solidFill>
                          <a:schemeClr val="tx1"/>
                        </a:solidFill>
                        <a:latin typeface="+mn-ea"/>
                        <a:ea typeface="+mn-ea"/>
                      </a:endParaRPr>
                    </a:p>
                  </a:txBody>
                  <a:tcPr marL="121920" marR="121920" anchor="ctr">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smtClean="0">
                          <a:solidFill>
                            <a:schemeClr val="tx1"/>
                          </a:solidFill>
                          <a:latin typeface="+mn-ea"/>
                          <a:ea typeface="+mn-ea"/>
                        </a:rPr>
                        <a:t>-</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회원 성별</a:t>
                      </a:r>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나이</a:t>
                      </a:r>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트레이너 성별</a:t>
                      </a:r>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거주 지역</a:t>
                      </a:r>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수강 날짜</a:t>
                      </a:r>
                      <a:r>
                        <a:rPr lang="en-US" altLang="ko-KR" sz="700" b="0" dirty="0" smtClean="0">
                          <a:solidFill>
                            <a:schemeClr val="tx1"/>
                          </a:solidFill>
                          <a:latin typeface="+mn-ea"/>
                          <a:ea typeface="+mn-ea"/>
                        </a:rPr>
                        <a:t>,</a:t>
                      </a:r>
                      <a:r>
                        <a:rPr lang="en-US" altLang="ko-KR" sz="700" b="0" baseline="0" dirty="0" smtClean="0">
                          <a:solidFill>
                            <a:schemeClr val="tx1"/>
                          </a:solidFill>
                          <a:latin typeface="+mn-ea"/>
                          <a:ea typeface="+mn-ea"/>
                        </a:rPr>
                        <a:t> </a:t>
                      </a:r>
                      <a:r>
                        <a:rPr lang="ko-KR" altLang="en-US" sz="700" b="0" baseline="0" dirty="0" smtClean="0">
                          <a:solidFill>
                            <a:schemeClr val="tx1"/>
                          </a:solidFill>
                          <a:latin typeface="+mn-ea"/>
                          <a:ea typeface="+mn-ea"/>
                        </a:rPr>
                        <a:t>수강 시간 등을 입력 받아 일치하는 트레이너 목록 제공</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295232">
                <a:tc vMerge="1">
                  <a:txBody>
                    <a:bodyPr/>
                    <a:lstStyle/>
                    <a:p>
                      <a:pPr latinLnBrk="1"/>
                      <a:endParaRPr lang="ko-KR" altLang="en-US"/>
                    </a:p>
                  </a:txBody>
                  <a:tcPr/>
                </a:tc>
                <a:tc>
                  <a:txBody>
                    <a:bodyPr/>
                    <a:lstStyle/>
                    <a:p>
                      <a:pPr algn="ctr" latinLnBrk="1"/>
                      <a:r>
                        <a:rPr lang="ko-KR" altLang="en-US" sz="700" b="0" dirty="0" smtClean="0">
                          <a:solidFill>
                            <a:schemeClr val="tx1"/>
                          </a:solidFill>
                          <a:latin typeface="+mn-ea"/>
                          <a:ea typeface="+mn-ea"/>
                        </a:rPr>
                        <a:t>주소 검색</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동</a:t>
                      </a:r>
                      <a:r>
                        <a:rPr lang="ko-KR" altLang="en-US" sz="700" b="0" baseline="0" dirty="0" smtClean="0">
                          <a:solidFill>
                            <a:schemeClr val="tx1"/>
                          </a:solidFill>
                          <a:latin typeface="+mn-ea"/>
                          <a:ea typeface="+mn-ea"/>
                        </a:rPr>
                        <a:t> 입력 시 일치하는 주소 최대 </a:t>
                      </a:r>
                      <a:r>
                        <a:rPr lang="en-US" altLang="ko-KR" sz="700" b="0" baseline="0" dirty="0" smtClean="0">
                          <a:solidFill>
                            <a:schemeClr val="tx1"/>
                          </a:solidFill>
                          <a:latin typeface="+mn-ea"/>
                          <a:ea typeface="+mn-ea"/>
                        </a:rPr>
                        <a:t>100</a:t>
                      </a:r>
                      <a:r>
                        <a:rPr lang="ko-KR" altLang="en-US" sz="700" b="0" baseline="0" dirty="0" smtClean="0">
                          <a:solidFill>
                            <a:schemeClr val="tx1"/>
                          </a:solidFill>
                          <a:latin typeface="+mn-ea"/>
                          <a:ea typeface="+mn-ea"/>
                        </a:rPr>
                        <a:t>개 제공</a:t>
                      </a:r>
                      <a:endParaRPr lang="en-US" altLang="ko-KR" sz="700" b="0" baseline="0" dirty="0" smtClean="0">
                        <a:solidFill>
                          <a:schemeClr val="tx1"/>
                        </a:solidFill>
                        <a:latin typeface="+mn-ea"/>
                        <a:ea typeface="+mn-ea"/>
                      </a:endParaRPr>
                    </a:p>
                    <a:p>
                      <a:pPr algn="l" latinLnBrk="1"/>
                      <a:r>
                        <a:rPr lang="en-US" altLang="ko-KR" sz="700" b="0" dirty="0" smtClean="0">
                          <a:solidFill>
                            <a:schemeClr val="tx1"/>
                          </a:solidFill>
                          <a:latin typeface="+mn-ea"/>
                          <a:ea typeface="+mn-ea"/>
                        </a:rPr>
                        <a:t>:</a:t>
                      </a:r>
                      <a:r>
                        <a:rPr lang="ko-KR" altLang="en-US" sz="700" b="0" dirty="0" smtClean="0">
                          <a:solidFill>
                            <a:schemeClr val="tx1"/>
                          </a:solidFill>
                          <a:latin typeface="+mn-ea"/>
                          <a:ea typeface="+mn-ea"/>
                        </a:rPr>
                        <a:t>상세 입력 가능</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r>
              <a:tr h="244088">
                <a:tc rowSpan="3">
                  <a:txBody>
                    <a:bodyPr/>
                    <a:lstStyle/>
                    <a:p>
                      <a:pPr algn="ctr" latinLnBrk="1"/>
                      <a:r>
                        <a:rPr lang="ko-KR" altLang="en-US" sz="700" b="0" dirty="0" smtClean="0">
                          <a:solidFill>
                            <a:schemeClr val="tx1"/>
                          </a:solidFill>
                          <a:latin typeface="+mn-ea"/>
                          <a:ea typeface="+mn-ea"/>
                        </a:rPr>
                        <a:t>결제</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700" b="0" dirty="0" smtClean="0">
                          <a:solidFill>
                            <a:schemeClr val="tx1"/>
                          </a:solidFill>
                          <a:latin typeface="+mn-ea"/>
                          <a:ea typeface="+mn-ea"/>
                        </a:rPr>
                        <a:t>포인트 충전</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결제 금액과 카드 정보를 통한 결제 진행</a:t>
                      </a:r>
                      <a:endParaRPr lang="en-US" altLang="ko-KR" sz="700" b="0" dirty="0" smtClean="0">
                        <a:solidFill>
                          <a:schemeClr val="tx1"/>
                        </a:solidFill>
                        <a:latin typeface="+mn-ea"/>
                        <a:ea typeface="+mn-ea"/>
                      </a:endParaRPr>
                    </a:p>
                    <a:p>
                      <a:pPr algn="l" latinLnBrk="1"/>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카카오페이</a:t>
                      </a:r>
                      <a:r>
                        <a:rPr lang="en-US" altLang="ko-KR" sz="700" b="0" dirty="0" smtClean="0">
                          <a:solidFill>
                            <a:schemeClr val="tx1"/>
                          </a:solidFill>
                          <a:latin typeface="+mn-ea"/>
                          <a:ea typeface="+mn-ea"/>
                        </a:rPr>
                        <a:t>, </a:t>
                      </a:r>
                      <a:r>
                        <a:rPr lang="ko-KR" altLang="en-US" sz="700" b="0" dirty="0" err="1" smtClean="0">
                          <a:solidFill>
                            <a:schemeClr val="tx1"/>
                          </a:solidFill>
                          <a:latin typeface="+mn-ea"/>
                          <a:ea typeface="+mn-ea"/>
                        </a:rPr>
                        <a:t>네이버페이</a:t>
                      </a:r>
                      <a:r>
                        <a:rPr lang="ko-KR" altLang="en-US" sz="700" b="0" dirty="0" smtClean="0">
                          <a:solidFill>
                            <a:schemeClr val="tx1"/>
                          </a:solidFill>
                          <a:latin typeface="+mn-ea"/>
                          <a:ea typeface="+mn-ea"/>
                        </a:rPr>
                        <a:t> 가능</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244088">
                <a:tc vMerge="1">
                  <a:txBody>
                    <a:bodyPr/>
                    <a:lstStyle/>
                    <a:p>
                      <a:pPr latinLnBrk="1"/>
                      <a:endParaRPr lang="ko-KR" altLang="en-US"/>
                    </a:p>
                  </a:txBody>
                  <a:tcPr/>
                </a:tc>
                <a:tc>
                  <a:txBody>
                    <a:bodyPr/>
                    <a:lstStyle/>
                    <a:p>
                      <a:pPr algn="ctr" latinLnBrk="1"/>
                      <a:r>
                        <a:rPr lang="ko-KR" altLang="en-US" sz="700" b="0" dirty="0" smtClean="0">
                          <a:solidFill>
                            <a:schemeClr val="tx1"/>
                          </a:solidFill>
                          <a:latin typeface="+mn-ea"/>
                          <a:ea typeface="+mn-ea"/>
                        </a:rPr>
                        <a:t>트레이닝 비용 결제</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확인 버튼 클릭 시 트레이너가 입력한 금액만큼 포인트 차감</a:t>
                      </a:r>
                      <a:endParaRPr lang="en-US" altLang="ko-KR" sz="700" b="0" dirty="0" smtClean="0">
                        <a:solidFill>
                          <a:schemeClr val="tx1"/>
                        </a:solidFill>
                        <a:latin typeface="+mn-ea"/>
                        <a:ea typeface="+mn-ea"/>
                      </a:endParaRPr>
                    </a:p>
                    <a:p>
                      <a:pPr algn="l" latinLnBrk="1"/>
                      <a:r>
                        <a:rPr lang="en-US" altLang="ko-KR" sz="700" b="0" dirty="0" smtClean="0">
                          <a:solidFill>
                            <a:schemeClr val="tx1"/>
                          </a:solidFill>
                          <a:latin typeface="+mn-ea"/>
                          <a:ea typeface="+mn-ea"/>
                        </a:rPr>
                        <a:t>:</a:t>
                      </a:r>
                      <a:r>
                        <a:rPr lang="ko-KR" altLang="en-US" sz="700" b="0" dirty="0" smtClean="0">
                          <a:solidFill>
                            <a:schemeClr val="tx1"/>
                          </a:solidFill>
                          <a:latin typeface="+mn-ea"/>
                          <a:ea typeface="+mn-ea"/>
                        </a:rPr>
                        <a:t>결제 시 회원 마이</a:t>
                      </a:r>
                      <a:r>
                        <a:rPr lang="ko-KR" altLang="en-US" sz="700" b="0" baseline="0" dirty="0" smtClean="0">
                          <a:solidFill>
                            <a:schemeClr val="tx1"/>
                          </a:solidFill>
                          <a:latin typeface="+mn-ea"/>
                          <a:ea typeface="+mn-ea"/>
                        </a:rPr>
                        <a:t> 페이지에 있는 결제 내역에 리뷰 작성 버튼 활성화</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158657">
                <a:tc vMerge="1">
                  <a:txBody>
                    <a:bodyPr/>
                    <a:lstStyle/>
                    <a:p>
                      <a:pPr latinLnBrk="1"/>
                      <a:endParaRPr lang="ko-KR" altLang="en-US"/>
                    </a:p>
                  </a:txBody>
                  <a:tcPr/>
                </a:tc>
                <a:tc>
                  <a:txBody>
                    <a:bodyPr/>
                    <a:lstStyle/>
                    <a:p>
                      <a:pPr algn="ctr" latinLnBrk="1"/>
                      <a:r>
                        <a:rPr lang="ko-KR" altLang="en-US" sz="700" b="0" dirty="0" smtClean="0">
                          <a:solidFill>
                            <a:schemeClr val="tx1"/>
                          </a:solidFill>
                          <a:latin typeface="+mn-ea"/>
                          <a:ea typeface="+mn-ea"/>
                        </a:rPr>
                        <a:t>포인트 환전</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포인트</a:t>
                      </a:r>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계좌번호</a:t>
                      </a:r>
                      <a:r>
                        <a:rPr lang="en-US" altLang="ko-KR" sz="700" b="0" dirty="0" smtClean="0">
                          <a:solidFill>
                            <a:schemeClr val="tx1"/>
                          </a:solidFill>
                          <a:latin typeface="+mn-ea"/>
                          <a:ea typeface="+mn-ea"/>
                        </a:rPr>
                        <a:t>, </a:t>
                      </a:r>
                      <a:r>
                        <a:rPr lang="ko-KR" altLang="en-US" sz="700" b="0" dirty="0" err="1" smtClean="0">
                          <a:solidFill>
                            <a:schemeClr val="tx1"/>
                          </a:solidFill>
                          <a:latin typeface="+mn-ea"/>
                          <a:ea typeface="+mn-ea"/>
                        </a:rPr>
                        <a:t>은행명</a:t>
                      </a:r>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비밀번호 입력 시 포인트에서 </a:t>
                      </a:r>
                      <a:r>
                        <a:rPr lang="en-US" altLang="ko-KR" sz="700" b="0" dirty="0" smtClean="0">
                          <a:solidFill>
                            <a:schemeClr val="tx1"/>
                          </a:solidFill>
                          <a:latin typeface="+mn-ea"/>
                          <a:ea typeface="+mn-ea"/>
                        </a:rPr>
                        <a:t>5% </a:t>
                      </a:r>
                      <a:r>
                        <a:rPr lang="ko-KR" altLang="en-US" sz="700" b="0" dirty="0" smtClean="0">
                          <a:solidFill>
                            <a:schemeClr val="tx1"/>
                          </a:solidFill>
                          <a:latin typeface="+mn-ea"/>
                          <a:ea typeface="+mn-ea"/>
                        </a:rPr>
                        <a:t>차감 후 입금</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158657">
                <a:tc rowSpan="2">
                  <a:txBody>
                    <a:bodyPr/>
                    <a:lstStyle/>
                    <a:p>
                      <a:pPr algn="ctr" latinLnBrk="1"/>
                      <a:r>
                        <a:rPr lang="ko-KR" altLang="en-US" sz="700" b="0" dirty="0" smtClean="0">
                          <a:solidFill>
                            <a:schemeClr val="tx1"/>
                          </a:solidFill>
                          <a:latin typeface="+mn-ea"/>
                          <a:ea typeface="+mn-ea"/>
                        </a:rPr>
                        <a:t>계정</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700" b="0" dirty="0" smtClean="0">
                          <a:solidFill>
                            <a:schemeClr val="tx1"/>
                          </a:solidFill>
                          <a:latin typeface="+mn-ea"/>
                          <a:ea typeface="+mn-ea"/>
                        </a:rPr>
                        <a:t>로그아웃</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로그아웃 기능 제공</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222120">
                <a:tc vMerge="1">
                  <a:txBody>
                    <a:bodyPr/>
                    <a:lstStyle/>
                    <a:p>
                      <a:pPr latinLnBrk="1"/>
                      <a:endParaRPr lang="ko-KR" altLang="en-US"/>
                    </a:p>
                  </a:txBody>
                  <a:tcPr/>
                </a:tc>
                <a:tc>
                  <a:txBody>
                    <a:bodyPr/>
                    <a:lstStyle/>
                    <a:p>
                      <a:pPr algn="ctr" latinLnBrk="1"/>
                      <a:r>
                        <a:rPr lang="ko-KR" altLang="en-US" sz="700" b="0" dirty="0" smtClean="0">
                          <a:solidFill>
                            <a:schemeClr val="tx1"/>
                          </a:solidFill>
                          <a:latin typeface="+mn-ea"/>
                          <a:ea typeface="+mn-ea"/>
                        </a:rPr>
                        <a:t>회원탈퇴</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비밀번호 확인 후 회원탈퇴 기능 제공</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r>
              <a:tr h="158657">
                <a:tc rowSpan="4">
                  <a:txBody>
                    <a:bodyPr/>
                    <a:lstStyle/>
                    <a:p>
                      <a:pPr algn="ctr" latinLnBrk="1"/>
                      <a:r>
                        <a:rPr lang="ko-KR" altLang="en-US" sz="700" b="0" dirty="0" smtClean="0">
                          <a:solidFill>
                            <a:schemeClr val="tx1"/>
                          </a:solidFill>
                          <a:latin typeface="+mn-ea"/>
                          <a:ea typeface="+mn-ea"/>
                        </a:rPr>
                        <a:t>트레이너</a:t>
                      </a:r>
                      <a:endParaRPr lang="en-US" altLang="ko-KR" sz="700" b="0" dirty="0" smtClean="0">
                        <a:solidFill>
                          <a:schemeClr val="tx1"/>
                        </a:solidFill>
                        <a:latin typeface="+mn-ea"/>
                        <a:ea typeface="+mn-ea"/>
                      </a:endParaRPr>
                    </a:p>
                    <a:p>
                      <a:pPr algn="ctr" latinLnBrk="1"/>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개인페이지</a:t>
                      </a:r>
                      <a:endParaRPr lang="ko-KR" altLang="en-US" sz="700" b="0" dirty="0">
                        <a:solidFill>
                          <a:schemeClr val="tx1"/>
                        </a:solidFill>
                        <a:latin typeface="+mn-ea"/>
                        <a:ea typeface="+mn-ea"/>
                      </a:endParaRPr>
                    </a:p>
                  </a:txBody>
                  <a:tcPr marL="121920" marR="121920" anchor="ctr">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700" b="0" dirty="0" smtClean="0">
                          <a:solidFill>
                            <a:schemeClr val="tx1"/>
                          </a:solidFill>
                          <a:latin typeface="+mn-ea"/>
                          <a:ea typeface="+mn-ea"/>
                        </a:rPr>
                        <a:t>사진 삭제</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해당 사진 선택 후 클릭 시 삭제 기능 제공</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244088">
                <a:tc vMerge="1">
                  <a:txBody>
                    <a:bodyPr/>
                    <a:lstStyle/>
                    <a:p>
                      <a:pPr latinLnBrk="1"/>
                      <a:endParaRPr lang="ko-KR" altLang="en-US"/>
                    </a:p>
                  </a:txBody>
                  <a:tcPr/>
                </a:tc>
                <a:tc>
                  <a:txBody>
                    <a:bodyPr/>
                    <a:lstStyle/>
                    <a:p>
                      <a:pPr algn="ctr" latinLnBrk="1"/>
                      <a:r>
                        <a:rPr lang="ko-KR" altLang="en-US" sz="700" b="0" dirty="0" smtClean="0">
                          <a:solidFill>
                            <a:schemeClr val="tx1"/>
                          </a:solidFill>
                          <a:latin typeface="+mn-ea"/>
                          <a:ea typeface="+mn-ea"/>
                        </a:rPr>
                        <a:t>사진 업로드</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첨부파일 선택 후 완료 버튼 클릭 시 사진 업로드</a:t>
                      </a:r>
                      <a:endParaRPr lang="en-US" altLang="ko-KR" sz="700" b="0" dirty="0" smtClean="0">
                        <a:solidFill>
                          <a:schemeClr val="tx1"/>
                        </a:solidFill>
                        <a:latin typeface="+mn-ea"/>
                        <a:ea typeface="+mn-ea"/>
                      </a:endParaRPr>
                    </a:p>
                    <a:p>
                      <a:pPr algn="l" latinLnBrk="1"/>
                      <a:r>
                        <a:rPr lang="ko-KR" altLang="en-US" sz="700" b="0" dirty="0" smtClean="0">
                          <a:solidFill>
                            <a:schemeClr val="tx1"/>
                          </a:solidFill>
                          <a:latin typeface="+mn-ea"/>
                          <a:ea typeface="+mn-ea"/>
                        </a:rPr>
                        <a:t>취소 버튼 클릭 시 업로드 기능 종료</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244088">
                <a:tc vMerge="1">
                  <a:txBody>
                    <a:bodyPr/>
                    <a:lstStyle/>
                    <a:p>
                      <a:pPr latinLnBrk="1"/>
                      <a:endParaRPr lang="ko-KR" altLang="en-US"/>
                    </a:p>
                  </a:txBody>
                  <a:tcPr/>
                </a:tc>
                <a:tc>
                  <a:txBody>
                    <a:bodyPr/>
                    <a:lstStyle/>
                    <a:p>
                      <a:pPr algn="ctr" latinLnBrk="1"/>
                      <a:r>
                        <a:rPr lang="ko-KR" altLang="en-US" sz="700" b="0" dirty="0" smtClean="0">
                          <a:solidFill>
                            <a:schemeClr val="tx1"/>
                          </a:solidFill>
                          <a:latin typeface="+mn-ea"/>
                          <a:ea typeface="+mn-ea"/>
                        </a:rPr>
                        <a:t>프로필 변경</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첨부파일 선택 후 완료 버튼 클릭 시 프로필 사진 변경</a:t>
                      </a:r>
                      <a:endParaRPr lang="en-US" altLang="ko-KR" sz="700" b="0" dirty="0" smtClean="0">
                        <a:solidFill>
                          <a:schemeClr val="tx1"/>
                        </a:solidFill>
                        <a:latin typeface="+mn-ea"/>
                        <a:ea typeface="+mn-ea"/>
                      </a:endParaRPr>
                    </a:p>
                    <a:p>
                      <a:pPr algn="l" latinLnBrk="1"/>
                      <a:r>
                        <a:rPr lang="ko-KR" altLang="en-US" sz="700" b="0" dirty="0" smtClean="0">
                          <a:solidFill>
                            <a:schemeClr val="tx1"/>
                          </a:solidFill>
                          <a:latin typeface="+mn-ea"/>
                          <a:ea typeface="+mn-ea"/>
                        </a:rPr>
                        <a:t>취소 버튼 클릭 시 프로필 사진 변경 기능 종료</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158657">
                <a:tc vMerge="1">
                  <a:txBody>
                    <a:bodyPr/>
                    <a:lstStyle/>
                    <a:p>
                      <a:pPr latinLnBrk="1"/>
                      <a:endParaRPr lang="ko-KR" altLang="en-US"/>
                    </a:p>
                  </a:txBody>
                  <a:tcPr/>
                </a:tc>
                <a:tc>
                  <a:txBody>
                    <a:bodyPr/>
                    <a:lstStyle/>
                    <a:p>
                      <a:pPr algn="ctr" latinLnBrk="1"/>
                      <a:r>
                        <a:rPr lang="ko-KR" altLang="en-US" sz="700" b="0" dirty="0" smtClean="0">
                          <a:solidFill>
                            <a:schemeClr val="tx1"/>
                          </a:solidFill>
                          <a:latin typeface="+mn-ea"/>
                          <a:ea typeface="+mn-ea"/>
                        </a:rPr>
                        <a:t>돋보기</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클릭 시 </a:t>
                      </a:r>
                      <a:r>
                        <a:rPr lang="ko-KR" altLang="en-US" sz="700" b="0" dirty="0" err="1" smtClean="0">
                          <a:solidFill>
                            <a:schemeClr val="tx1"/>
                          </a:solidFill>
                          <a:latin typeface="+mn-ea"/>
                          <a:ea typeface="+mn-ea"/>
                        </a:rPr>
                        <a:t>모달에</a:t>
                      </a:r>
                      <a:r>
                        <a:rPr lang="ko-KR" altLang="en-US" sz="700" b="0" dirty="0" smtClean="0">
                          <a:solidFill>
                            <a:schemeClr val="tx1"/>
                          </a:solidFill>
                          <a:latin typeface="+mn-ea"/>
                          <a:ea typeface="+mn-ea"/>
                        </a:rPr>
                        <a:t> 해당 사진 원본 제공</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r>
              <a:tr h="158657">
                <a:tc>
                  <a:txBody>
                    <a:bodyPr/>
                    <a:lstStyle/>
                    <a:p>
                      <a:pPr algn="ctr" latinLnBrk="1"/>
                      <a:r>
                        <a:rPr lang="en-US" altLang="ko-KR" sz="700" b="0" dirty="0" smtClean="0">
                          <a:solidFill>
                            <a:schemeClr val="tx1"/>
                          </a:solidFill>
                          <a:latin typeface="+mn-ea"/>
                          <a:ea typeface="+mn-ea"/>
                        </a:rPr>
                        <a:t>Q&amp;A</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700" b="0" dirty="0" smtClean="0">
                          <a:solidFill>
                            <a:schemeClr val="tx1"/>
                          </a:solidFill>
                          <a:latin typeface="+mn-ea"/>
                          <a:ea typeface="+mn-ea"/>
                        </a:rPr>
                        <a:t>자주 묻는</a:t>
                      </a:r>
                      <a:r>
                        <a:rPr lang="ko-KR" altLang="en-US" sz="700" b="0" baseline="0" dirty="0" smtClean="0">
                          <a:solidFill>
                            <a:schemeClr val="tx1"/>
                          </a:solidFill>
                          <a:latin typeface="+mn-ea"/>
                          <a:ea typeface="+mn-ea"/>
                        </a:rPr>
                        <a:t> 질문</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누적 데이터를 통해 자주 묻는 질문의 답을 제공</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244088">
                <a:tc rowSpan="2">
                  <a:txBody>
                    <a:bodyPr/>
                    <a:lstStyle/>
                    <a:p>
                      <a:pPr algn="ctr" latinLnBrk="1"/>
                      <a:r>
                        <a:rPr lang="ko-KR" altLang="en-US" sz="700" b="0" dirty="0" smtClean="0">
                          <a:solidFill>
                            <a:schemeClr val="tx1"/>
                          </a:solidFill>
                          <a:latin typeface="+mn-ea"/>
                          <a:ea typeface="+mn-ea"/>
                        </a:rPr>
                        <a:t>관리자</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smtClean="0">
                          <a:solidFill>
                            <a:schemeClr val="tx1"/>
                          </a:solidFill>
                          <a:latin typeface="+mn-ea"/>
                          <a:ea typeface="+mn-ea"/>
                        </a:rPr>
                        <a:t>Q&amp;A :</a:t>
                      </a:r>
                      <a:r>
                        <a:rPr lang="en-US" altLang="ko-KR" sz="700" b="0" baseline="0" dirty="0" smtClean="0">
                          <a:solidFill>
                            <a:schemeClr val="tx1"/>
                          </a:solidFill>
                          <a:latin typeface="+mn-ea"/>
                          <a:ea typeface="+mn-ea"/>
                        </a:rPr>
                        <a:t> </a:t>
                      </a:r>
                      <a:r>
                        <a:rPr lang="ko-KR" altLang="en-US" sz="700" b="0" baseline="0" dirty="0" smtClean="0">
                          <a:solidFill>
                            <a:schemeClr val="tx1"/>
                          </a:solidFill>
                          <a:latin typeface="+mn-ea"/>
                          <a:ea typeface="+mn-ea"/>
                        </a:rPr>
                        <a:t>답변</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클릭 시 질문</a:t>
                      </a:r>
                      <a:r>
                        <a:rPr lang="ko-KR" altLang="en-US" sz="700" b="0" baseline="0" dirty="0" smtClean="0">
                          <a:solidFill>
                            <a:schemeClr val="tx1"/>
                          </a:solidFill>
                          <a:latin typeface="+mn-ea"/>
                          <a:ea typeface="+mn-ea"/>
                        </a:rPr>
                        <a:t> 응답 페이지로 이동하며 </a:t>
                      </a:r>
                      <a:endParaRPr lang="en-US" altLang="ko-KR" sz="700" b="0" baseline="0" dirty="0" smtClean="0">
                        <a:solidFill>
                          <a:schemeClr val="tx1"/>
                        </a:solidFill>
                        <a:latin typeface="+mn-ea"/>
                        <a:ea typeface="+mn-ea"/>
                      </a:endParaRPr>
                    </a:p>
                    <a:p>
                      <a:pPr algn="l" latinLnBrk="1"/>
                      <a:r>
                        <a:rPr lang="ko-KR" altLang="en-US" sz="700" b="0" baseline="0" dirty="0" smtClean="0">
                          <a:solidFill>
                            <a:schemeClr val="tx1"/>
                          </a:solidFill>
                          <a:latin typeface="+mn-ea"/>
                          <a:ea typeface="+mn-ea"/>
                        </a:rPr>
                        <a:t>답변 버튼 클릭 시</a:t>
                      </a:r>
                      <a:r>
                        <a:rPr lang="en-US" altLang="ko-KR" sz="700" b="0" baseline="0" dirty="0" smtClean="0">
                          <a:solidFill>
                            <a:schemeClr val="tx1"/>
                          </a:solidFill>
                          <a:latin typeface="+mn-ea"/>
                          <a:ea typeface="+mn-ea"/>
                        </a:rPr>
                        <a:t> </a:t>
                      </a:r>
                      <a:r>
                        <a:rPr lang="ko-KR" altLang="en-US" sz="700" b="0" baseline="0" dirty="0" smtClean="0">
                          <a:solidFill>
                            <a:schemeClr val="tx1"/>
                          </a:solidFill>
                          <a:latin typeface="+mn-ea"/>
                          <a:ea typeface="+mn-ea"/>
                        </a:rPr>
                        <a:t>제목에 </a:t>
                      </a:r>
                      <a:r>
                        <a:rPr lang="en-US" altLang="ko-KR" sz="700" b="0" baseline="0" dirty="0" smtClean="0">
                          <a:solidFill>
                            <a:schemeClr val="tx1"/>
                          </a:solidFill>
                          <a:latin typeface="+mn-ea"/>
                          <a:ea typeface="+mn-ea"/>
                        </a:rPr>
                        <a:t>[</a:t>
                      </a:r>
                      <a:r>
                        <a:rPr lang="ko-KR" altLang="en-US" sz="700" b="0" baseline="0" dirty="0" smtClean="0">
                          <a:solidFill>
                            <a:schemeClr val="tx1"/>
                          </a:solidFill>
                          <a:latin typeface="+mn-ea"/>
                          <a:ea typeface="+mn-ea"/>
                        </a:rPr>
                        <a:t>답변 완료</a:t>
                      </a:r>
                      <a:r>
                        <a:rPr lang="en-US" altLang="ko-KR" sz="700" b="0" baseline="0" dirty="0" smtClean="0">
                          <a:solidFill>
                            <a:schemeClr val="tx1"/>
                          </a:solidFill>
                          <a:latin typeface="+mn-ea"/>
                          <a:ea typeface="+mn-ea"/>
                        </a:rPr>
                        <a:t>]</a:t>
                      </a:r>
                      <a:r>
                        <a:rPr lang="ko-KR" altLang="en-US" sz="700" b="0" baseline="0" dirty="0" smtClean="0">
                          <a:solidFill>
                            <a:schemeClr val="tx1"/>
                          </a:solidFill>
                          <a:latin typeface="+mn-ea"/>
                          <a:ea typeface="+mn-ea"/>
                        </a:rPr>
                        <a:t>가 자동으로 추가</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lnTlToBr w="12700" cmpd="sng">
                      <a:noFill/>
                      <a:prstDash val="solid"/>
                    </a:lnTlToBr>
                    <a:lnBlToTr w="12700" cmpd="sng">
                      <a:noFill/>
                      <a:prstDash val="solid"/>
                    </a:lnBlToTr>
                    <a:noFill/>
                  </a:tcPr>
                </a:tc>
              </a:tr>
              <a:tr h="414950">
                <a:tc vMerge="1">
                  <a:txBody>
                    <a:bodyPr/>
                    <a:lstStyle/>
                    <a:p>
                      <a:pPr latinLnBrk="1"/>
                      <a:endParaRPr lang="ko-KR" altLang="en-US"/>
                    </a:p>
                  </a:txBody>
                  <a:tcPr/>
                </a:tc>
                <a:tc>
                  <a:txBody>
                    <a:bodyPr/>
                    <a:lstStyle/>
                    <a:p>
                      <a:pPr algn="ctr" latinLnBrk="1"/>
                      <a:r>
                        <a:rPr lang="ko-KR" altLang="en-US" sz="700" b="0" dirty="0" smtClean="0">
                          <a:solidFill>
                            <a:schemeClr val="tx1"/>
                          </a:solidFill>
                          <a:latin typeface="+mn-ea"/>
                          <a:ea typeface="+mn-ea"/>
                        </a:rPr>
                        <a:t>신고 </a:t>
                      </a:r>
                      <a:r>
                        <a:rPr lang="en-US" altLang="ko-KR" sz="700" b="0" dirty="0" smtClean="0">
                          <a:solidFill>
                            <a:schemeClr val="tx1"/>
                          </a:solidFill>
                          <a:latin typeface="+mn-ea"/>
                          <a:ea typeface="+mn-ea"/>
                        </a:rPr>
                        <a:t>: </a:t>
                      </a:r>
                      <a:r>
                        <a:rPr lang="ko-KR" altLang="en-US" sz="700" b="0" dirty="0" smtClean="0">
                          <a:solidFill>
                            <a:schemeClr val="tx1"/>
                          </a:solidFill>
                          <a:latin typeface="+mn-ea"/>
                          <a:ea typeface="+mn-ea"/>
                        </a:rPr>
                        <a:t>관리자</a:t>
                      </a:r>
                      <a:endParaRPr lang="ko-KR" altLang="en-US" sz="700" b="0" dirty="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700" b="0" dirty="0" smtClean="0">
                          <a:solidFill>
                            <a:schemeClr val="tx1"/>
                          </a:solidFill>
                          <a:latin typeface="+mn-ea"/>
                          <a:ea typeface="+mn-ea"/>
                        </a:rPr>
                        <a:t>클릭 시 신고 응답 페이지로 이동하며</a:t>
                      </a:r>
                      <a:endParaRPr lang="en-US" altLang="ko-KR" sz="700" b="0" dirty="0" smtClean="0">
                        <a:solidFill>
                          <a:schemeClr val="tx1"/>
                        </a:solidFill>
                        <a:latin typeface="+mn-ea"/>
                        <a:ea typeface="+mn-ea"/>
                      </a:endParaRPr>
                    </a:p>
                    <a:p>
                      <a:pPr algn="l" latinLnBrk="1"/>
                      <a:r>
                        <a:rPr lang="ko-KR" altLang="en-US" sz="700" b="0" dirty="0" smtClean="0">
                          <a:solidFill>
                            <a:schemeClr val="tx1"/>
                          </a:solidFill>
                          <a:latin typeface="+mn-ea"/>
                          <a:ea typeface="+mn-ea"/>
                        </a:rPr>
                        <a:t>제재</a:t>
                      </a:r>
                      <a:r>
                        <a:rPr lang="ko-KR" altLang="en-US" sz="700" b="0" baseline="0" dirty="0" smtClean="0">
                          <a:solidFill>
                            <a:schemeClr val="tx1"/>
                          </a:solidFill>
                          <a:latin typeface="+mn-ea"/>
                          <a:ea typeface="+mn-ea"/>
                        </a:rPr>
                        <a:t> 할 아이디에 아이디를 입력 후 차단 버튼 클릭 시</a:t>
                      </a:r>
                      <a:endParaRPr lang="en-US" altLang="ko-KR" sz="700" b="0" baseline="0" dirty="0" smtClean="0">
                        <a:solidFill>
                          <a:schemeClr val="tx1"/>
                        </a:solidFill>
                        <a:latin typeface="+mn-ea"/>
                        <a:ea typeface="+mn-ea"/>
                      </a:endParaRPr>
                    </a:p>
                    <a:p>
                      <a:pPr algn="l" latinLnBrk="1"/>
                      <a:r>
                        <a:rPr lang="ko-KR" altLang="en-US" sz="700" b="0" baseline="0" dirty="0" smtClean="0">
                          <a:solidFill>
                            <a:schemeClr val="tx1"/>
                          </a:solidFill>
                          <a:latin typeface="+mn-ea"/>
                          <a:ea typeface="+mn-ea"/>
                        </a:rPr>
                        <a:t>해당 회원 계정 삭제</a:t>
                      </a:r>
                      <a:endParaRPr lang="en-US" altLang="ko-KR" sz="700" b="0" baseline="0" dirty="0" smtClean="0">
                        <a:solidFill>
                          <a:schemeClr val="tx1"/>
                        </a:solidFill>
                        <a:latin typeface="+mn-ea"/>
                        <a:ea typeface="+mn-ea"/>
                      </a:endParaRPr>
                    </a:p>
                    <a:p>
                      <a:pPr algn="l" latinLnBrk="1"/>
                      <a:r>
                        <a:rPr lang="ko-KR" altLang="en-US" sz="700" b="0" baseline="0" dirty="0" smtClean="0">
                          <a:solidFill>
                            <a:schemeClr val="tx1"/>
                          </a:solidFill>
                          <a:latin typeface="+mn-ea"/>
                          <a:ea typeface="+mn-ea"/>
                        </a:rPr>
                        <a:t>조치하기 버튼 클릭 시 제목에 </a:t>
                      </a:r>
                      <a:r>
                        <a:rPr lang="en-US" altLang="ko-KR" sz="700" b="0" baseline="0" dirty="0" smtClean="0">
                          <a:solidFill>
                            <a:schemeClr val="tx1"/>
                          </a:solidFill>
                          <a:latin typeface="+mn-ea"/>
                          <a:ea typeface="+mn-ea"/>
                        </a:rPr>
                        <a:t>[</a:t>
                      </a:r>
                      <a:r>
                        <a:rPr lang="ko-KR" altLang="en-US" sz="700" b="0" baseline="0" dirty="0" smtClean="0">
                          <a:solidFill>
                            <a:schemeClr val="tx1"/>
                          </a:solidFill>
                          <a:latin typeface="+mn-ea"/>
                          <a:ea typeface="+mn-ea"/>
                        </a:rPr>
                        <a:t>처리 완료</a:t>
                      </a:r>
                      <a:r>
                        <a:rPr lang="en-US" altLang="ko-KR" sz="700" b="0" baseline="0" dirty="0" smtClean="0">
                          <a:solidFill>
                            <a:schemeClr val="tx1"/>
                          </a:solidFill>
                          <a:latin typeface="+mn-ea"/>
                          <a:ea typeface="+mn-ea"/>
                        </a:rPr>
                        <a:t>]</a:t>
                      </a:r>
                      <a:r>
                        <a:rPr lang="ko-KR" altLang="en-US" sz="700" b="0" baseline="0" dirty="0" smtClean="0">
                          <a:solidFill>
                            <a:schemeClr val="tx1"/>
                          </a:solidFill>
                          <a:latin typeface="+mn-ea"/>
                          <a:ea typeface="+mn-ea"/>
                        </a:rPr>
                        <a:t>가 자동으로 추가</a:t>
                      </a:r>
                      <a:endParaRPr lang="en-US" altLang="ko-KR" sz="700" b="0" dirty="0" smtClean="0">
                        <a:solidFill>
                          <a:schemeClr val="tx1"/>
                        </a:solidFill>
                        <a:latin typeface="+mn-ea"/>
                        <a:ea typeface="+mn-ea"/>
                      </a:endParaRPr>
                    </a:p>
                  </a:txBody>
                  <a:tcPr marL="121920" marR="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0338602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6486</TotalTime>
  <Words>900</Words>
  <Application>Microsoft Office PowerPoint</Application>
  <PresentationFormat>사용자 지정</PresentationFormat>
  <Paragraphs>232</Paragraphs>
  <Slides>5</Slides>
  <Notes>1</Notes>
  <HiddenSlides>0</HiddenSlides>
  <MMClips>0</MMClips>
  <ScaleCrop>false</ScaleCrop>
  <HeadingPairs>
    <vt:vector size="4" baseType="variant">
      <vt:variant>
        <vt:lpstr>테마</vt:lpstr>
      </vt:variant>
      <vt:variant>
        <vt:i4>1</vt:i4>
      </vt:variant>
      <vt:variant>
        <vt:lpstr>슬라이드 제목</vt:lpstr>
      </vt:variant>
      <vt:variant>
        <vt:i4>5</vt:i4>
      </vt:variant>
    </vt:vector>
  </HeadingPairs>
  <TitlesOfParts>
    <vt:vector size="6" baseType="lpstr">
      <vt:lpstr>Office 테마</vt:lpstr>
      <vt:lpstr>득근득근</vt:lpstr>
      <vt:lpstr>PowerPoint 프레젠테이션</vt:lpstr>
      <vt:lpstr>PowerPoint 프레젠테이션</vt:lpstr>
      <vt:lpstr>PowerPoint 프레젠테이션</vt:lpstr>
      <vt:lpstr>PowerPoint 프레젠테이션</vt:lpstr>
    </vt:vector>
  </TitlesOfParts>
  <LinksUpToDate>false</LinksUpToDate>
  <SharedDoc>false</SharedDoc>
  <HyperlinkBase>http://www.yamestyle.com</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ITSC</cp:lastModifiedBy>
  <cp:revision>474</cp:revision>
  <cp:lastPrinted>2019-05-29T05:54:36Z</cp:lastPrinted>
  <dcterms:created xsi:type="dcterms:W3CDTF">2019-03-11T07:43:12Z</dcterms:created>
  <dcterms:modified xsi:type="dcterms:W3CDTF">2021-06-08T05:50:19Z</dcterms:modified>
</cp:coreProperties>
</file>